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57" r:id="rId3"/>
    <p:sldId id="258" r:id="rId4"/>
    <p:sldId id="259" r:id="rId5"/>
    <p:sldId id="260" r:id="rId6"/>
    <p:sldId id="295" r:id="rId7"/>
    <p:sldId id="261" r:id="rId8"/>
    <p:sldId id="262" r:id="rId9"/>
    <p:sldId id="280" r:id="rId10"/>
    <p:sldId id="318" r:id="rId11"/>
    <p:sldId id="322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23" r:id="rId20"/>
    <p:sldId id="305" r:id="rId21"/>
    <p:sldId id="307" r:id="rId22"/>
    <p:sldId id="308" r:id="rId23"/>
    <p:sldId id="324" r:id="rId24"/>
    <p:sldId id="332" r:id="rId25"/>
    <p:sldId id="309" r:id="rId26"/>
    <p:sldId id="310" r:id="rId27"/>
    <p:sldId id="326" r:id="rId28"/>
    <p:sldId id="312" r:id="rId29"/>
    <p:sldId id="313" r:id="rId30"/>
    <p:sldId id="311" r:id="rId31"/>
    <p:sldId id="327" r:id="rId32"/>
    <p:sldId id="282" r:id="rId33"/>
    <p:sldId id="329" r:id="rId34"/>
    <p:sldId id="288" r:id="rId35"/>
    <p:sldId id="315" r:id="rId36"/>
    <p:sldId id="316" r:id="rId37"/>
    <p:sldId id="336" r:id="rId38"/>
    <p:sldId id="337" r:id="rId39"/>
    <p:sldId id="338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24" autoAdjust="0"/>
    <p:restoredTop sz="94576" autoAdjust="0"/>
  </p:normalViewPr>
  <p:slideViewPr>
    <p:cSldViewPr>
      <p:cViewPr varScale="1">
        <p:scale>
          <a:sx n="73" d="100"/>
          <a:sy n="73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AEDE4-49B5-4074-AE26-2FF52283B9B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268C41-85DE-494F-AE67-D0133A59B6D0}">
      <dgm:prSet phldrT="[Text]"/>
      <dgm:spPr/>
      <dgm:t>
        <a:bodyPr/>
        <a:lstStyle/>
        <a:p>
          <a:r>
            <a:rPr lang="fa-IR" dirty="0" smtClean="0"/>
            <a:t>مکه</a:t>
          </a:r>
          <a:endParaRPr lang="en-US" dirty="0"/>
        </a:p>
      </dgm:t>
    </dgm:pt>
    <dgm:pt modelId="{60DE2A90-6C98-436C-870D-8782A6CB7205}" type="parTrans" cxnId="{0B1748AA-8187-4473-A0D7-88D4AF41F224}">
      <dgm:prSet/>
      <dgm:spPr/>
      <dgm:t>
        <a:bodyPr/>
        <a:lstStyle/>
        <a:p>
          <a:endParaRPr lang="en-US"/>
        </a:p>
      </dgm:t>
    </dgm:pt>
    <dgm:pt modelId="{79104159-33D1-4527-95F0-BF20F404574F}" type="sibTrans" cxnId="{0B1748AA-8187-4473-A0D7-88D4AF41F224}">
      <dgm:prSet/>
      <dgm:spPr/>
      <dgm:t>
        <a:bodyPr/>
        <a:lstStyle/>
        <a:p>
          <a:endParaRPr lang="en-US"/>
        </a:p>
      </dgm:t>
    </dgm:pt>
    <dgm:pt modelId="{17625876-1FF9-4E42-BF2A-B964A05B45A2}">
      <dgm:prSet phldrT="[Text]"/>
      <dgm:spPr/>
      <dgm:t>
        <a:bodyPr/>
        <a:lstStyle/>
        <a:p>
          <a:pPr rtl="1"/>
          <a:r>
            <a:rPr lang="fa-IR" b="1" dirty="0" smtClean="0">
              <a:effectLst/>
              <a:latin typeface="Adobe Arabic" pitchFamily="18" charset="-78"/>
              <a:cs typeface="Adobe Arabic" pitchFamily="18" charset="-78"/>
            </a:rPr>
            <a:t>هبوط آدم و هوا</a:t>
          </a:r>
          <a:endParaRPr lang="en-US" b="1" dirty="0">
            <a:effectLst/>
            <a:latin typeface="Adobe Arabic" pitchFamily="18" charset="-78"/>
            <a:cs typeface="Adobe Arabic" pitchFamily="18" charset="-78"/>
          </a:endParaRPr>
        </a:p>
      </dgm:t>
    </dgm:pt>
    <dgm:pt modelId="{759407E1-9F82-40DD-BC87-1F68C5EC41FC}" type="parTrans" cxnId="{236E7BE6-D2AF-4C26-9BB3-D68DFD06B100}">
      <dgm:prSet/>
      <dgm:spPr/>
      <dgm:t>
        <a:bodyPr/>
        <a:lstStyle/>
        <a:p>
          <a:endParaRPr lang="en-US"/>
        </a:p>
      </dgm:t>
    </dgm:pt>
    <dgm:pt modelId="{BD707A18-309E-454F-854D-1CCF3552CEA8}" type="sibTrans" cxnId="{236E7BE6-D2AF-4C26-9BB3-D68DFD06B100}">
      <dgm:prSet/>
      <dgm:spPr/>
      <dgm:t>
        <a:bodyPr/>
        <a:lstStyle/>
        <a:p>
          <a:endParaRPr lang="en-US"/>
        </a:p>
      </dgm:t>
    </dgm:pt>
    <dgm:pt modelId="{CC7E1DA8-A2FF-46B5-8000-FE7682E67968}">
      <dgm:prSet phldrT="[Text]"/>
      <dgm:spPr/>
      <dgm:t>
        <a:bodyPr/>
        <a:lstStyle/>
        <a:p>
          <a:pPr rtl="1"/>
          <a:r>
            <a:rPr lang="fa-IR" b="1" dirty="0" smtClean="0">
              <a:effectLst/>
              <a:latin typeface="Adobe Arabic" pitchFamily="18" charset="-78"/>
              <a:cs typeface="Adobe Arabic" pitchFamily="18" charset="-78"/>
            </a:rPr>
            <a:t>ظهور زندگی بشر با گسترش زمین از زیر کعبه</a:t>
          </a:r>
          <a:endParaRPr lang="en-US" b="1" dirty="0">
            <a:effectLst/>
            <a:latin typeface="Adobe Arabic" pitchFamily="18" charset="-78"/>
            <a:cs typeface="Adobe Arabic" pitchFamily="18" charset="-78"/>
          </a:endParaRPr>
        </a:p>
      </dgm:t>
    </dgm:pt>
    <dgm:pt modelId="{0E9553B9-8517-4459-81E4-713EB4DD8479}" type="parTrans" cxnId="{3C9BF956-5E65-400D-B33E-06F102F79CDF}">
      <dgm:prSet/>
      <dgm:spPr/>
      <dgm:t>
        <a:bodyPr/>
        <a:lstStyle/>
        <a:p>
          <a:endParaRPr lang="en-US"/>
        </a:p>
      </dgm:t>
    </dgm:pt>
    <dgm:pt modelId="{9DFDB281-9C38-4918-AC0E-2B8FB0A7D6D1}" type="sibTrans" cxnId="{3C9BF956-5E65-400D-B33E-06F102F79CDF}">
      <dgm:prSet/>
      <dgm:spPr/>
      <dgm:t>
        <a:bodyPr/>
        <a:lstStyle/>
        <a:p>
          <a:endParaRPr lang="en-US"/>
        </a:p>
      </dgm:t>
    </dgm:pt>
    <dgm:pt modelId="{948C42A8-2227-4589-8BB4-AD1BF2610D97}">
      <dgm:prSet phldrT="[Text]"/>
      <dgm:spPr/>
      <dgm:t>
        <a:bodyPr/>
        <a:lstStyle/>
        <a:p>
          <a:endParaRPr lang="en-US" dirty="0"/>
        </a:p>
      </dgm:t>
    </dgm:pt>
    <dgm:pt modelId="{40F99FD5-B925-4C76-8360-F6A5EB29FD6B}" type="parTrans" cxnId="{45750D11-208E-481C-9DF9-AFF9A52629D5}">
      <dgm:prSet/>
      <dgm:spPr/>
      <dgm:t>
        <a:bodyPr/>
        <a:lstStyle/>
        <a:p>
          <a:endParaRPr lang="en-US"/>
        </a:p>
      </dgm:t>
    </dgm:pt>
    <dgm:pt modelId="{37563CC4-6745-4925-A799-0F02EA1879FC}" type="sibTrans" cxnId="{45750D11-208E-481C-9DF9-AFF9A52629D5}">
      <dgm:prSet/>
      <dgm:spPr/>
      <dgm:t>
        <a:bodyPr/>
        <a:lstStyle/>
        <a:p>
          <a:endParaRPr lang="en-US"/>
        </a:p>
      </dgm:t>
    </dgm:pt>
    <dgm:pt modelId="{6C3CE7EB-47D8-4EE2-9D25-A3538541AFF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D57EBAA7-9227-434D-A676-3B7A6452D42D}" type="parTrans" cxnId="{4B323BDC-8832-4065-A4B7-F11B8C41814F}">
      <dgm:prSet/>
      <dgm:spPr/>
      <dgm:t>
        <a:bodyPr/>
        <a:lstStyle/>
        <a:p>
          <a:endParaRPr lang="en-US"/>
        </a:p>
      </dgm:t>
    </dgm:pt>
    <dgm:pt modelId="{4FDACD35-6AC5-431E-AEE4-380FCA35FC2A}" type="sibTrans" cxnId="{4B323BDC-8832-4065-A4B7-F11B8C41814F}">
      <dgm:prSet/>
      <dgm:spPr/>
      <dgm:t>
        <a:bodyPr/>
        <a:lstStyle/>
        <a:p>
          <a:endParaRPr lang="en-US"/>
        </a:p>
      </dgm:t>
    </dgm:pt>
    <dgm:pt modelId="{B98C671E-49BA-43A0-8CCD-EA900498B3F0}" type="pres">
      <dgm:prSet presAssocID="{6B3AEDE4-49B5-4074-AE26-2FF52283B9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CD426-602B-4B64-88A8-6B634CB41140}" type="pres">
      <dgm:prSet presAssocID="{6B3AEDE4-49B5-4074-AE26-2FF52283B9BC}" presName="cycle" presStyleCnt="0"/>
      <dgm:spPr/>
    </dgm:pt>
    <dgm:pt modelId="{9A3EA26A-FBFA-4928-ADD4-FDE8D258830F}" type="pres">
      <dgm:prSet presAssocID="{6B3AEDE4-49B5-4074-AE26-2FF52283B9BC}" presName="centerShape" presStyleCnt="0"/>
      <dgm:spPr/>
    </dgm:pt>
    <dgm:pt modelId="{3A647B62-8F8B-4F58-BBC7-FB0533FB6E17}" type="pres">
      <dgm:prSet presAssocID="{6B3AEDE4-49B5-4074-AE26-2FF52283B9BC}" presName="connSite" presStyleLbl="node1" presStyleIdx="0" presStyleCnt="4"/>
      <dgm:spPr/>
    </dgm:pt>
    <dgm:pt modelId="{279C1732-D6D6-4688-8681-53DD1454B6E6}" type="pres">
      <dgm:prSet presAssocID="{6B3AEDE4-49B5-4074-AE26-2FF52283B9BC}" presName="visible" presStyleLbl="node1" presStyleIdx="0" presStyleCnt="4" custScaleX="104944" custScaleY="90213" custLinFactNeighborX="8075" custLinFactNeighborY="-52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451667-B41E-4286-9833-3DAF75373692}" type="pres">
      <dgm:prSet presAssocID="{60DE2A90-6C98-436C-870D-8782A6CB720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FE8EB87-B3FC-4BF1-87A6-44B9363B35CD}" type="pres">
      <dgm:prSet presAssocID="{9D268C41-85DE-494F-AE67-D0133A59B6D0}" presName="node" presStyleCnt="0"/>
      <dgm:spPr/>
    </dgm:pt>
    <dgm:pt modelId="{035061D0-53B4-4829-B31B-3DFCAA118FB8}" type="pres">
      <dgm:prSet presAssocID="{9D268C41-85DE-494F-AE67-D0133A59B6D0}" presName="parentNode" presStyleLbl="node1" presStyleIdx="1" presStyleCnt="4" custScaleX="83123" custScaleY="58037" custLinFactX="-14928" custLinFactY="100000" custLinFactNeighborX="-100000" custLinFactNeighborY="153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4B8E-D2F5-4C25-A7D4-F6A7FDC6A132}" type="pres">
      <dgm:prSet presAssocID="{9D268C41-85DE-494F-AE67-D0133A59B6D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6D376-673B-4E11-BB90-9B5886437671}" type="pres">
      <dgm:prSet presAssocID="{40F99FD5-B925-4C76-8360-F6A5EB29FD6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1862F79-C9E6-4E5C-B049-973BA4EC6D53}" type="pres">
      <dgm:prSet presAssocID="{948C42A8-2227-4589-8BB4-AD1BF2610D97}" presName="node" presStyleCnt="0"/>
      <dgm:spPr/>
    </dgm:pt>
    <dgm:pt modelId="{9DE17A74-DA9B-40C9-AC99-9AA9B61230AC}" type="pres">
      <dgm:prSet presAssocID="{948C42A8-2227-4589-8BB4-AD1BF2610D97}" presName="parentNode" presStyleLbl="node1" presStyleIdx="2" presStyleCnt="4" custScaleX="96291" custScaleY="65762" custLinFactY="-9269" custLinFactNeighborX="2459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46762-EFB9-4B74-8F28-102DBC1FFD86}" type="pres">
      <dgm:prSet presAssocID="{948C42A8-2227-4589-8BB4-AD1BF2610D9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3B37B-5F25-41F0-9C8B-5F02B8417BA4}" type="pres">
      <dgm:prSet presAssocID="{D57EBAA7-9227-434D-A676-3B7A6452D42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6545805-3E7B-41C9-9331-50910384EFF8}" type="pres">
      <dgm:prSet presAssocID="{6C3CE7EB-47D8-4EE2-9D25-A3538541AFF9}" presName="node" presStyleCnt="0"/>
      <dgm:spPr/>
    </dgm:pt>
    <dgm:pt modelId="{1AA28A2D-B5D1-4D2E-AED7-E9FC7258D2CF}" type="pres">
      <dgm:prSet presAssocID="{6C3CE7EB-47D8-4EE2-9D25-A3538541AFF9}" presName="parentNode" presStyleLbl="node1" presStyleIdx="3" presStyleCnt="4" custScaleX="80658" custScaleY="48034" custLinFactX="-100000" custLinFactY="-100000" custLinFactNeighborX="-131963" custLinFactNeighborY="-148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4D7B-B21D-4AB1-88F7-F222345693F8}" type="pres">
      <dgm:prSet presAssocID="{6C3CE7EB-47D8-4EE2-9D25-A3538541AFF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748AA-8187-4473-A0D7-88D4AF41F224}" srcId="{6B3AEDE4-49B5-4074-AE26-2FF52283B9BC}" destId="{9D268C41-85DE-494F-AE67-D0133A59B6D0}" srcOrd="0" destOrd="0" parTransId="{60DE2A90-6C98-436C-870D-8782A6CB7205}" sibTransId="{79104159-33D1-4527-95F0-BF20F404574F}"/>
    <dgm:cxn modelId="{2531E206-7FAC-4115-8B9B-6F8034F71BF4}" type="presOf" srcId="{948C42A8-2227-4589-8BB4-AD1BF2610D97}" destId="{9DE17A74-DA9B-40C9-AC99-9AA9B61230AC}" srcOrd="0" destOrd="0" presId="urn:microsoft.com/office/officeart/2005/8/layout/radial2"/>
    <dgm:cxn modelId="{3C9BF956-5E65-400D-B33E-06F102F79CDF}" srcId="{9D268C41-85DE-494F-AE67-D0133A59B6D0}" destId="{CC7E1DA8-A2FF-46B5-8000-FE7682E67968}" srcOrd="1" destOrd="0" parTransId="{0E9553B9-8517-4459-81E4-713EB4DD8479}" sibTransId="{9DFDB281-9C38-4918-AC0E-2B8FB0A7D6D1}"/>
    <dgm:cxn modelId="{9EBF2972-9843-461D-930B-C482F48CCDE7}" type="presOf" srcId="{40F99FD5-B925-4C76-8360-F6A5EB29FD6B}" destId="{7A36D376-673B-4E11-BB90-9B5886437671}" srcOrd="0" destOrd="0" presId="urn:microsoft.com/office/officeart/2005/8/layout/radial2"/>
    <dgm:cxn modelId="{236E7BE6-D2AF-4C26-9BB3-D68DFD06B100}" srcId="{9D268C41-85DE-494F-AE67-D0133A59B6D0}" destId="{17625876-1FF9-4E42-BF2A-B964A05B45A2}" srcOrd="0" destOrd="0" parTransId="{759407E1-9F82-40DD-BC87-1F68C5EC41FC}" sibTransId="{BD707A18-309E-454F-854D-1CCF3552CEA8}"/>
    <dgm:cxn modelId="{C4AAE72D-0D48-406B-81AB-66189F37E4CD}" type="presOf" srcId="{17625876-1FF9-4E42-BF2A-B964A05B45A2}" destId="{22BC4B8E-D2F5-4C25-A7D4-F6A7FDC6A132}" srcOrd="0" destOrd="0" presId="urn:microsoft.com/office/officeart/2005/8/layout/radial2"/>
    <dgm:cxn modelId="{B28F218B-4C32-42F1-BEA9-9EB27A8F2FBC}" type="presOf" srcId="{6C3CE7EB-47D8-4EE2-9D25-A3538541AFF9}" destId="{1AA28A2D-B5D1-4D2E-AED7-E9FC7258D2CF}" srcOrd="0" destOrd="0" presId="urn:microsoft.com/office/officeart/2005/8/layout/radial2"/>
    <dgm:cxn modelId="{7F7DAE9E-A34C-469D-B6A5-318279ED80C5}" type="presOf" srcId="{9D268C41-85DE-494F-AE67-D0133A59B6D0}" destId="{035061D0-53B4-4829-B31B-3DFCAA118FB8}" srcOrd="0" destOrd="0" presId="urn:microsoft.com/office/officeart/2005/8/layout/radial2"/>
    <dgm:cxn modelId="{9AE1130C-C464-4580-A61A-08F1F28ADFAA}" type="presOf" srcId="{6B3AEDE4-49B5-4074-AE26-2FF52283B9BC}" destId="{B98C671E-49BA-43A0-8CCD-EA900498B3F0}" srcOrd="0" destOrd="0" presId="urn:microsoft.com/office/officeart/2005/8/layout/radial2"/>
    <dgm:cxn modelId="{A0783FB3-9C13-4F7E-B0AE-D31AEAC5B942}" type="presOf" srcId="{D57EBAA7-9227-434D-A676-3B7A6452D42D}" destId="{1523B37B-5F25-41F0-9C8B-5F02B8417BA4}" srcOrd="0" destOrd="0" presId="urn:microsoft.com/office/officeart/2005/8/layout/radial2"/>
    <dgm:cxn modelId="{45750D11-208E-481C-9DF9-AFF9A52629D5}" srcId="{6B3AEDE4-49B5-4074-AE26-2FF52283B9BC}" destId="{948C42A8-2227-4589-8BB4-AD1BF2610D97}" srcOrd="1" destOrd="0" parTransId="{40F99FD5-B925-4C76-8360-F6A5EB29FD6B}" sibTransId="{37563CC4-6745-4925-A799-0F02EA1879FC}"/>
    <dgm:cxn modelId="{EC707317-BDC8-47FA-9784-EE554AB71E34}" type="presOf" srcId="{60DE2A90-6C98-436C-870D-8782A6CB7205}" destId="{A7451667-B41E-4286-9833-3DAF75373692}" srcOrd="0" destOrd="0" presId="urn:microsoft.com/office/officeart/2005/8/layout/radial2"/>
    <dgm:cxn modelId="{AB46912C-AEC8-42FC-8A7E-F1F307592BF2}" type="presOf" srcId="{CC7E1DA8-A2FF-46B5-8000-FE7682E67968}" destId="{22BC4B8E-D2F5-4C25-A7D4-F6A7FDC6A132}" srcOrd="0" destOrd="1" presId="urn:microsoft.com/office/officeart/2005/8/layout/radial2"/>
    <dgm:cxn modelId="{4B323BDC-8832-4065-A4B7-F11B8C41814F}" srcId="{6B3AEDE4-49B5-4074-AE26-2FF52283B9BC}" destId="{6C3CE7EB-47D8-4EE2-9D25-A3538541AFF9}" srcOrd="2" destOrd="0" parTransId="{D57EBAA7-9227-434D-A676-3B7A6452D42D}" sibTransId="{4FDACD35-6AC5-431E-AEE4-380FCA35FC2A}"/>
    <dgm:cxn modelId="{E0348351-A0DF-43FC-8367-12C54CDD0A51}" type="presParOf" srcId="{B98C671E-49BA-43A0-8CCD-EA900498B3F0}" destId="{798CD426-602B-4B64-88A8-6B634CB41140}" srcOrd="0" destOrd="0" presId="urn:microsoft.com/office/officeart/2005/8/layout/radial2"/>
    <dgm:cxn modelId="{D3E5B777-6BAC-4200-B9D3-4AC345890C6D}" type="presParOf" srcId="{798CD426-602B-4B64-88A8-6B634CB41140}" destId="{9A3EA26A-FBFA-4928-ADD4-FDE8D258830F}" srcOrd="0" destOrd="0" presId="urn:microsoft.com/office/officeart/2005/8/layout/radial2"/>
    <dgm:cxn modelId="{65854D41-2390-4F08-ACDC-908987815CF3}" type="presParOf" srcId="{9A3EA26A-FBFA-4928-ADD4-FDE8D258830F}" destId="{3A647B62-8F8B-4F58-BBC7-FB0533FB6E17}" srcOrd="0" destOrd="0" presId="urn:microsoft.com/office/officeart/2005/8/layout/radial2"/>
    <dgm:cxn modelId="{3265BB36-E73D-414E-9FDE-EFBD6BF6DB86}" type="presParOf" srcId="{9A3EA26A-FBFA-4928-ADD4-FDE8D258830F}" destId="{279C1732-D6D6-4688-8681-53DD1454B6E6}" srcOrd="1" destOrd="0" presId="urn:microsoft.com/office/officeart/2005/8/layout/radial2"/>
    <dgm:cxn modelId="{E33D236C-F4A5-46C7-909C-603938A08006}" type="presParOf" srcId="{798CD426-602B-4B64-88A8-6B634CB41140}" destId="{A7451667-B41E-4286-9833-3DAF75373692}" srcOrd="1" destOrd="0" presId="urn:microsoft.com/office/officeart/2005/8/layout/radial2"/>
    <dgm:cxn modelId="{F220B834-A42E-4267-A1C9-102A99037F3F}" type="presParOf" srcId="{798CD426-602B-4B64-88A8-6B634CB41140}" destId="{EFE8EB87-B3FC-4BF1-87A6-44B9363B35CD}" srcOrd="2" destOrd="0" presId="urn:microsoft.com/office/officeart/2005/8/layout/radial2"/>
    <dgm:cxn modelId="{F4125BBD-72BC-49E2-B3BE-B9E3BD867527}" type="presParOf" srcId="{EFE8EB87-B3FC-4BF1-87A6-44B9363B35CD}" destId="{035061D0-53B4-4829-B31B-3DFCAA118FB8}" srcOrd="0" destOrd="0" presId="urn:microsoft.com/office/officeart/2005/8/layout/radial2"/>
    <dgm:cxn modelId="{D1163B09-BFCA-4C5D-AF06-20D13DE67AAB}" type="presParOf" srcId="{EFE8EB87-B3FC-4BF1-87A6-44B9363B35CD}" destId="{22BC4B8E-D2F5-4C25-A7D4-F6A7FDC6A132}" srcOrd="1" destOrd="0" presId="urn:microsoft.com/office/officeart/2005/8/layout/radial2"/>
    <dgm:cxn modelId="{ACD7DAAF-5387-406B-A45A-55E66429377E}" type="presParOf" srcId="{798CD426-602B-4B64-88A8-6B634CB41140}" destId="{7A36D376-673B-4E11-BB90-9B5886437671}" srcOrd="3" destOrd="0" presId="urn:microsoft.com/office/officeart/2005/8/layout/radial2"/>
    <dgm:cxn modelId="{F0F7A9F2-372A-4BD3-8C21-D2C00DE2407E}" type="presParOf" srcId="{798CD426-602B-4B64-88A8-6B634CB41140}" destId="{81862F79-C9E6-4E5C-B049-973BA4EC6D53}" srcOrd="4" destOrd="0" presId="urn:microsoft.com/office/officeart/2005/8/layout/radial2"/>
    <dgm:cxn modelId="{A530E967-3C62-4A20-B5F7-4AE637957D2C}" type="presParOf" srcId="{81862F79-C9E6-4E5C-B049-973BA4EC6D53}" destId="{9DE17A74-DA9B-40C9-AC99-9AA9B61230AC}" srcOrd="0" destOrd="0" presId="urn:microsoft.com/office/officeart/2005/8/layout/radial2"/>
    <dgm:cxn modelId="{3D0E9630-9535-417A-83E9-EF7E12501493}" type="presParOf" srcId="{81862F79-C9E6-4E5C-B049-973BA4EC6D53}" destId="{85D46762-EFB9-4B74-8F28-102DBC1FFD86}" srcOrd="1" destOrd="0" presId="urn:microsoft.com/office/officeart/2005/8/layout/radial2"/>
    <dgm:cxn modelId="{2CE42936-7FD3-4126-8284-CA8899D68B60}" type="presParOf" srcId="{798CD426-602B-4B64-88A8-6B634CB41140}" destId="{1523B37B-5F25-41F0-9C8B-5F02B8417BA4}" srcOrd="5" destOrd="0" presId="urn:microsoft.com/office/officeart/2005/8/layout/radial2"/>
    <dgm:cxn modelId="{815CE00C-CAE5-499A-BE14-04DA839CB979}" type="presParOf" srcId="{798CD426-602B-4B64-88A8-6B634CB41140}" destId="{86545805-3E7B-41C9-9331-50910384EFF8}" srcOrd="6" destOrd="0" presId="urn:microsoft.com/office/officeart/2005/8/layout/radial2"/>
    <dgm:cxn modelId="{9A5A84E5-7E70-499B-8EF9-5F6CB7A32E6C}" type="presParOf" srcId="{86545805-3E7B-41C9-9331-50910384EFF8}" destId="{1AA28A2D-B5D1-4D2E-AED7-E9FC7258D2CF}" srcOrd="0" destOrd="0" presId="urn:microsoft.com/office/officeart/2005/8/layout/radial2"/>
    <dgm:cxn modelId="{0275A84D-9FD5-440E-9B7B-BB2BFBD3EA7A}" type="presParOf" srcId="{86545805-3E7B-41C9-9331-50910384EFF8}" destId="{74E74D7B-B21D-4AB1-88F7-F222345693F8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3AEDE4-49B5-4074-AE26-2FF52283B9B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268C41-85DE-494F-AE67-D0133A59B6D0}">
      <dgm:prSet phldrT="[Text]" custT="1"/>
      <dgm:spPr/>
      <dgm:t>
        <a:bodyPr/>
        <a:lstStyle/>
        <a:p>
          <a:r>
            <a:rPr lang="fa-IR" sz="2800" dirty="0" smtClean="0"/>
            <a:t>مکه</a:t>
          </a:r>
          <a:endParaRPr lang="en-US" sz="3600" dirty="0"/>
        </a:p>
      </dgm:t>
    </dgm:pt>
    <dgm:pt modelId="{60DE2A90-6C98-436C-870D-8782A6CB7205}" type="parTrans" cxnId="{0B1748AA-8187-4473-A0D7-88D4AF41F224}">
      <dgm:prSet/>
      <dgm:spPr/>
      <dgm:t>
        <a:bodyPr/>
        <a:lstStyle/>
        <a:p>
          <a:endParaRPr lang="en-US"/>
        </a:p>
      </dgm:t>
    </dgm:pt>
    <dgm:pt modelId="{79104159-33D1-4527-95F0-BF20F404574F}" type="sibTrans" cxnId="{0B1748AA-8187-4473-A0D7-88D4AF41F224}">
      <dgm:prSet/>
      <dgm:spPr/>
      <dgm:t>
        <a:bodyPr/>
        <a:lstStyle/>
        <a:p>
          <a:endParaRPr lang="en-US"/>
        </a:p>
      </dgm:t>
    </dgm:pt>
    <dgm:pt modelId="{948C42A8-2227-4589-8BB4-AD1BF2610D97}">
      <dgm:prSet phldrT="[Text]"/>
      <dgm:spPr/>
      <dgm:t>
        <a:bodyPr/>
        <a:lstStyle/>
        <a:p>
          <a:r>
            <a:rPr lang="fa-IR" dirty="0" smtClean="0"/>
            <a:t>عراق</a:t>
          </a:r>
          <a:endParaRPr lang="en-US" dirty="0"/>
        </a:p>
      </dgm:t>
    </dgm:pt>
    <dgm:pt modelId="{40F99FD5-B925-4C76-8360-F6A5EB29FD6B}" type="parTrans" cxnId="{45750D11-208E-481C-9DF9-AFF9A52629D5}">
      <dgm:prSet/>
      <dgm:spPr/>
      <dgm:t>
        <a:bodyPr/>
        <a:lstStyle/>
        <a:p>
          <a:endParaRPr lang="en-US"/>
        </a:p>
      </dgm:t>
    </dgm:pt>
    <dgm:pt modelId="{37563CC4-6745-4925-A799-0F02EA1879FC}" type="sibTrans" cxnId="{45750D11-208E-481C-9DF9-AFF9A52629D5}">
      <dgm:prSet/>
      <dgm:spPr/>
      <dgm:t>
        <a:bodyPr/>
        <a:lstStyle/>
        <a:p>
          <a:endParaRPr lang="en-US"/>
        </a:p>
      </dgm:t>
    </dgm:pt>
    <dgm:pt modelId="{4AA847B7-8467-4661-B112-AF121E33546A}">
      <dgm:prSet phldrT="[Text]"/>
      <dgm:spPr/>
      <dgm:t>
        <a:bodyPr/>
        <a:lstStyle/>
        <a:p>
          <a:pPr rtl="1"/>
          <a:r>
            <a:rPr lang="fa-IR" sz="1700" b="1" dirty="0" smtClean="0">
              <a:latin typeface="Adobe Arabic" pitchFamily="18" charset="-78"/>
              <a:cs typeface="Adobe Arabic" pitchFamily="18" charset="-78"/>
            </a:rPr>
            <a:t>مرکزیت شیعه به سمت کوفه</a:t>
          </a:r>
          <a:endParaRPr lang="en-US" sz="1700" b="1" dirty="0">
            <a:latin typeface="Adobe Arabic" pitchFamily="18" charset="-78"/>
            <a:cs typeface="Adobe Arabic" pitchFamily="18" charset="-78"/>
          </a:endParaRPr>
        </a:p>
      </dgm:t>
    </dgm:pt>
    <dgm:pt modelId="{A23E5E54-D345-4478-AD74-0994DFA50AD1}" type="parTrans" cxnId="{381D3D24-F6E4-468B-A4A1-4968A095CD30}">
      <dgm:prSet/>
      <dgm:spPr/>
      <dgm:t>
        <a:bodyPr/>
        <a:lstStyle/>
        <a:p>
          <a:endParaRPr lang="en-US"/>
        </a:p>
      </dgm:t>
    </dgm:pt>
    <dgm:pt modelId="{ACECB565-B0A8-43F7-99BD-A2A07B292178}" type="sibTrans" cxnId="{381D3D24-F6E4-468B-A4A1-4968A095CD30}">
      <dgm:prSet/>
      <dgm:spPr/>
      <dgm:t>
        <a:bodyPr/>
        <a:lstStyle/>
        <a:p>
          <a:endParaRPr lang="en-US"/>
        </a:p>
      </dgm:t>
    </dgm:pt>
    <dgm:pt modelId="{10EFB1E1-7722-4A63-8EC2-B3CFDD527C2A}">
      <dgm:prSet phldrT="[Text]" custT="1"/>
      <dgm:spPr/>
      <dgm:t>
        <a:bodyPr/>
        <a:lstStyle/>
        <a:p>
          <a:pPr rtl="1"/>
          <a:r>
            <a:rPr lang="fa-IR" sz="1700" b="1" dirty="0" smtClean="0">
              <a:latin typeface="Adobe Arabic" pitchFamily="18" charset="-78"/>
              <a:cs typeface="Adobe Arabic" pitchFamily="18" charset="-78"/>
            </a:rPr>
            <a:t>با محوریت حضرت ابراهیم </a:t>
          </a:r>
          <a:r>
            <a:rPr lang="fa-IR" sz="1100" b="0" dirty="0" smtClean="0">
              <a:latin typeface="Adobe Arabic" pitchFamily="18" charset="-78"/>
              <a:cs typeface="Adobe Arabic" pitchFamily="18" charset="-78"/>
            </a:rPr>
            <a:t>علیه السلام</a:t>
          </a:r>
          <a:endParaRPr lang="en-US" sz="1700" b="0" dirty="0">
            <a:latin typeface="Adobe Arabic" pitchFamily="18" charset="-78"/>
            <a:cs typeface="Adobe Arabic" pitchFamily="18" charset="-78"/>
          </a:endParaRPr>
        </a:p>
      </dgm:t>
    </dgm:pt>
    <dgm:pt modelId="{FD303AEA-BD5E-42FA-9365-24B3C622E62C}" type="parTrans" cxnId="{070F934D-4142-410B-8885-453D7CF47ED6}">
      <dgm:prSet/>
      <dgm:spPr/>
      <dgm:t>
        <a:bodyPr/>
        <a:lstStyle/>
        <a:p>
          <a:endParaRPr lang="en-US"/>
        </a:p>
      </dgm:t>
    </dgm:pt>
    <dgm:pt modelId="{70F8E1BC-30C4-4372-A16B-CD5A1611339F}" type="sibTrans" cxnId="{070F934D-4142-410B-8885-453D7CF47ED6}">
      <dgm:prSet/>
      <dgm:spPr/>
      <dgm:t>
        <a:bodyPr/>
        <a:lstStyle/>
        <a:p>
          <a:endParaRPr lang="en-US"/>
        </a:p>
      </dgm:t>
    </dgm:pt>
    <dgm:pt modelId="{6C3CE7EB-47D8-4EE2-9D25-A3538541AFF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D57EBAA7-9227-434D-A676-3B7A6452D42D}" type="parTrans" cxnId="{4B323BDC-8832-4065-A4B7-F11B8C41814F}">
      <dgm:prSet/>
      <dgm:spPr/>
      <dgm:t>
        <a:bodyPr/>
        <a:lstStyle/>
        <a:p>
          <a:endParaRPr lang="en-US"/>
        </a:p>
      </dgm:t>
    </dgm:pt>
    <dgm:pt modelId="{4FDACD35-6AC5-431E-AEE4-380FCA35FC2A}" type="sibTrans" cxnId="{4B323BDC-8832-4065-A4B7-F11B8C41814F}">
      <dgm:prSet/>
      <dgm:spPr/>
      <dgm:t>
        <a:bodyPr/>
        <a:lstStyle/>
        <a:p>
          <a:endParaRPr lang="en-US"/>
        </a:p>
      </dgm:t>
    </dgm:pt>
    <dgm:pt modelId="{B98C671E-49BA-43A0-8CCD-EA900498B3F0}" type="pres">
      <dgm:prSet presAssocID="{6B3AEDE4-49B5-4074-AE26-2FF52283B9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CD426-602B-4B64-88A8-6B634CB41140}" type="pres">
      <dgm:prSet presAssocID="{6B3AEDE4-49B5-4074-AE26-2FF52283B9BC}" presName="cycle" presStyleCnt="0"/>
      <dgm:spPr/>
    </dgm:pt>
    <dgm:pt modelId="{9A3EA26A-FBFA-4928-ADD4-FDE8D258830F}" type="pres">
      <dgm:prSet presAssocID="{6B3AEDE4-49B5-4074-AE26-2FF52283B9BC}" presName="centerShape" presStyleCnt="0"/>
      <dgm:spPr/>
    </dgm:pt>
    <dgm:pt modelId="{3A647B62-8F8B-4F58-BBC7-FB0533FB6E17}" type="pres">
      <dgm:prSet presAssocID="{6B3AEDE4-49B5-4074-AE26-2FF52283B9BC}" presName="connSite" presStyleLbl="node1" presStyleIdx="0" presStyleCnt="4"/>
      <dgm:spPr/>
    </dgm:pt>
    <dgm:pt modelId="{279C1732-D6D6-4688-8681-53DD1454B6E6}" type="pres">
      <dgm:prSet presAssocID="{6B3AEDE4-49B5-4074-AE26-2FF52283B9BC}" presName="visible" presStyleLbl="node1" presStyleIdx="0" presStyleCnt="4" custScaleX="104944" custScaleY="90213" custLinFactNeighborX="8075" custLinFactNeighborY="-52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451667-B41E-4286-9833-3DAF75373692}" type="pres">
      <dgm:prSet presAssocID="{60DE2A90-6C98-436C-870D-8782A6CB720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FE8EB87-B3FC-4BF1-87A6-44B9363B35CD}" type="pres">
      <dgm:prSet presAssocID="{9D268C41-85DE-494F-AE67-D0133A59B6D0}" presName="node" presStyleCnt="0"/>
      <dgm:spPr/>
    </dgm:pt>
    <dgm:pt modelId="{035061D0-53B4-4829-B31B-3DFCAA118FB8}" type="pres">
      <dgm:prSet presAssocID="{9D268C41-85DE-494F-AE67-D0133A59B6D0}" presName="parentNode" presStyleLbl="node1" presStyleIdx="1" presStyleCnt="4" custScaleX="83123" custScaleY="58037" custLinFactX="-14928" custLinFactY="100000" custLinFactNeighborX="-100000" custLinFactNeighborY="153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4B8E-D2F5-4C25-A7D4-F6A7FDC6A132}" type="pres">
      <dgm:prSet presAssocID="{9D268C41-85DE-494F-AE67-D0133A59B6D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6D376-673B-4E11-BB90-9B5886437671}" type="pres">
      <dgm:prSet presAssocID="{40F99FD5-B925-4C76-8360-F6A5EB29FD6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1862F79-C9E6-4E5C-B049-973BA4EC6D53}" type="pres">
      <dgm:prSet presAssocID="{948C42A8-2227-4589-8BB4-AD1BF2610D97}" presName="node" presStyleCnt="0"/>
      <dgm:spPr/>
    </dgm:pt>
    <dgm:pt modelId="{9DE17A74-DA9B-40C9-AC99-9AA9B61230AC}" type="pres">
      <dgm:prSet presAssocID="{948C42A8-2227-4589-8BB4-AD1BF2610D97}" presName="parentNode" presStyleLbl="node1" presStyleIdx="2" presStyleCnt="4" custScaleX="96291" custScaleY="65762" custLinFactY="-9269" custLinFactNeighborX="2459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46762-EFB9-4B74-8F28-102DBC1FFD86}" type="pres">
      <dgm:prSet presAssocID="{948C42A8-2227-4589-8BB4-AD1BF2610D9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3B37B-5F25-41F0-9C8B-5F02B8417BA4}" type="pres">
      <dgm:prSet presAssocID="{D57EBAA7-9227-434D-A676-3B7A6452D42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6545805-3E7B-41C9-9331-50910384EFF8}" type="pres">
      <dgm:prSet presAssocID="{6C3CE7EB-47D8-4EE2-9D25-A3538541AFF9}" presName="node" presStyleCnt="0"/>
      <dgm:spPr/>
    </dgm:pt>
    <dgm:pt modelId="{1AA28A2D-B5D1-4D2E-AED7-E9FC7258D2CF}" type="pres">
      <dgm:prSet presAssocID="{6C3CE7EB-47D8-4EE2-9D25-A3538541AFF9}" presName="parentNode" presStyleLbl="node1" presStyleIdx="3" presStyleCnt="4" custScaleX="80658" custScaleY="48034" custLinFactX="-100000" custLinFactY="-100000" custLinFactNeighborX="-131963" custLinFactNeighborY="-148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4D7B-B21D-4AB1-88F7-F222345693F8}" type="pres">
      <dgm:prSet presAssocID="{6C3CE7EB-47D8-4EE2-9D25-A3538541AFF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F934D-4142-410B-8885-453D7CF47ED6}" srcId="{948C42A8-2227-4589-8BB4-AD1BF2610D97}" destId="{10EFB1E1-7722-4A63-8EC2-B3CFDD527C2A}" srcOrd="1" destOrd="0" parTransId="{FD303AEA-BD5E-42FA-9365-24B3C622E62C}" sibTransId="{70F8E1BC-30C4-4372-A16B-CD5A1611339F}"/>
    <dgm:cxn modelId="{0B1748AA-8187-4473-A0D7-88D4AF41F224}" srcId="{6B3AEDE4-49B5-4074-AE26-2FF52283B9BC}" destId="{9D268C41-85DE-494F-AE67-D0133A59B6D0}" srcOrd="0" destOrd="0" parTransId="{60DE2A90-6C98-436C-870D-8782A6CB7205}" sibTransId="{79104159-33D1-4527-95F0-BF20F404574F}"/>
    <dgm:cxn modelId="{3ACD4B88-C6B4-4535-B894-C76E3E3392E0}" type="presOf" srcId="{4AA847B7-8467-4661-B112-AF121E33546A}" destId="{85D46762-EFB9-4B74-8F28-102DBC1FFD86}" srcOrd="0" destOrd="0" presId="urn:microsoft.com/office/officeart/2005/8/layout/radial2"/>
    <dgm:cxn modelId="{16D1D1CC-0D43-40D5-A145-6708EF3F0CC5}" type="presOf" srcId="{948C42A8-2227-4589-8BB4-AD1BF2610D97}" destId="{9DE17A74-DA9B-40C9-AC99-9AA9B61230AC}" srcOrd="0" destOrd="0" presId="urn:microsoft.com/office/officeart/2005/8/layout/radial2"/>
    <dgm:cxn modelId="{381D3D24-F6E4-468B-A4A1-4968A095CD30}" srcId="{948C42A8-2227-4589-8BB4-AD1BF2610D97}" destId="{4AA847B7-8467-4661-B112-AF121E33546A}" srcOrd="0" destOrd="0" parTransId="{A23E5E54-D345-4478-AD74-0994DFA50AD1}" sibTransId="{ACECB565-B0A8-43F7-99BD-A2A07B292178}"/>
    <dgm:cxn modelId="{072E5F8B-B314-4C2A-8096-46D2AB6AEA92}" type="presOf" srcId="{9D268C41-85DE-494F-AE67-D0133A59B6D0}" destId="{035061D0-53B4-4829-B31B-3DFCAA118FB8}" srcOrd="0" destOrd="0" presId="urn:microsoft.com/office/officeart/2005/8/layout/radial2"/>
    <dgm:cxn modelId="{12F9F2FE-4B72-4BD8-8FCB-869D0F326176}" type="presOf" srcId="{D57EBAA7-9227-434D-A676-3B7A6452D42D}" destId="{1523B37B-5F25-41F0-9C8B-5F02B8417BA4}" srcOrd="0" destOrd="0" presId="urn:microsoft.com/office/officeart/2005/8/layout/radial2"/>
    <dgm:cxn modelId="{2A171CAE-7169-45AE-BF26-6943036ECACE}" type="presOf" srcId="{6B3AEDE4-49B5-4074-AE26-2FF52283B9BC}" destId="{B98C671E-49BA-43A0-8CCD-EA900498B3F0}" srcOrd="0" destOrd="0" presId="urn:microsoft.com/office/officeart/2005/8/layout/radial2"/>
    <dgm:cxn modelId="{806EED68-419D-4D66-B269-1323523748C7}" type="presOf" srcId="{6C3CE7EB-47D8-4EE2-9D25-A3538541AFF9}" destId="{1AA28A2D-B5D1-4D2E-AED7-E9FC7258D2CF}" srcOrd="0" destOrd="0" presId="urn:microsoft.com/office/officeart/2005/8/layout/radial2"/>
    <dgm:cxn modelId="{B356FB7B-4F8F-4767-8369-A497B67662AA}" type="presOf" srcId="{60DE2A90-6C98-436C-870D-8782A6CB7205}" destId="{A7451667-B41E-4286-9833-3DAF75373692}" srcOrd="0" destOrd="0" presId="urn:microsoft.com/office/officeart/2005/8/layout/radial2"/>
    <dgm:cxn modelId="{45750D11-208E-481C-9DF9-AFF9A52629D5}" srcId="{6B3AEDE4-49B5-4074-AE26-2FF52283B9BC}" destId="{948C42A8-2227-4589-8BB4-AD1BF2610D97}" srcOrd="1" destOrd="0" parTransId="{40F99FD5-B925-4C76-8360-F6A5EB29FD6B}" sibTransId="{37563CC4-6745-4925-A799-0F02EA1879FC}"/>
    <dgm:cxn modelId="{B250A8DA-3BC0-429C-95D2-160BE905A165}" type="presOf" srcId="{10EFB1E1-7722-4A63-8EC2-B3CFDD527C2A}" destId="{85D46762-EFB9-4B74-8F28-102DBC1FFD86}" srcOrd="0" destOrd="1" presId="urn:microsoft.com/office/officeart/2005/8/layout/radial2"/>
    <dgm:cxn modelId="{78D6D158-6E85-487E-97F4-B795043389D3}" type="presOf" srcId="{40F99FD5-B925-4C76-8360-F6A5EB29FD6B}" destId="{7A36D376-673B-4E11-BB90-9B5886437671}" srcOrd="0" destOrd="0" presId="urn:microsoft.com/office/officeart/2005/8/layout/radial2"/>
    <dgm:cxn modelId="{4B323BDC-8832-4065-A4B7-F11B8C41814F}" srcId="{6B3AEDE4-49B5-4074-AE26-2FF52283B9BC}" destId="{6C3CE7EB-47D8-4EE2-9D25-A3538541AFF9}" srcOrd="2" destOrd="0" parTransId="{D57EBAA7-9227-434D-A676-3B7A6452D42D}" sibTransId="{4FDACD35-6AC5-431E-AEE4-380FCA35FC2A}"/>
    <dgm:cxn modelId="{5F49D66B-486A-4715-8DEB-E2B0DE2B9A12}" type="presParOf" srcId="{B98C671E-49BA-43A0-8CCD-EA900498B3F0}" destId="{798CD426-602B-4B64-88A8-6B634CB41140}" srcOrd="0" destOrd="0" presId="urn:microsoft.com/office/officeart/2005/8/layout/radial2"/>
    <dgm:cxn modelId="{9F9E3C76-A66A-42FE-90EC-92FF16B89A28}" type="presParOf" srcId="{798CD426-602B-4B64-88A8-6B634CB41140}" destId="{9A3EA26A-FBFA-4928-ADD4-FDE8D258830F}" srcOrd="0" destOrd="0" presId="urn:microsoft.com/office/officeart/2005/8/layout/radial2"/>
    <dgm:cxn modelId="{6AFC5787-E1DB-46DE-ACB9-D57FDB05256A}" type="presParOf" srcId="{9A3EA26A-FBFA-4928-ADD4-FDE8D258830F}" destId="{3A647B62-8F8B-4F58-BBC7-FB0533FB6E17}" srcOrd="0" destOrd="0" presId="urn:microsoft.com/office/officeart/2005/8/layout/radial2"/>
    <dgm:cxn modelId="{14910B94-B4F4-4C47-89DB-A581A857BD30}" type="presParOf" srcId="{9A3EA26A-FBFA-4928-ADD4-FDE8D258830F}" destId="{279C1732-D6D6-4688-8681-53DD1454B6E6}" srcOrd="1" destOrd="0" presId="urn:microsoft.com/office/officeart/2005/8/layout/radial2"/>
    <dgm:cxn modelId="{F9F61BB2-B426-45C5-AE35-9DD64D4243CE}" type="presParOf" srcId="{798CD426-602B-4B64-88A8-6B634CB41140}" destId="{A7451667-B41E-4286-9833-3DAF75373692}" srcOrd="1" destOrd="0" presId="urn:microsoft.com/office/officeart/2005/8/layout/radial2"/>
    <dgm:cxn modelId="{F1EB75C6-6512-4F66-891C-37E4DAF31C57}" type="presParOf" srcId="{798CD426-602B-4B64-88A8-6B634CB41140}" destId="{EFE8EB87-B3FC-4BF1-87A6-44B9363B35CD}" srcOrd="2" destOrd="0" presId="urn:microsoft.com/office/officeart/2005/8/layout/radial2"/>
    <dgm:cxn modelId="{04C2B5D4-0A2B-49C0-8498-DD329530FCC3}" type="presParOf" srcId="{EFE8EB87-B3FC-4BF1-87A6-44B9363B35CD}" destId="{035061D0-53B4-4829-B31B-3DFCAA118FB8}" srcOrd="0" destOrd="0" presId="urn:microsoft.com/office/officeart/2005/8/layout/radial2"/>
    <dgm:cxn modelId="{A042E92F-229E-4364-AEC8-0FD349150FD0}" type="presParOf" srcId="{EFE8EB87-B3FC-4BF1-87A6-44B9363B35CD}" destId="{22BC4B8E-D2F5-4C25-A7D4-F6A7FDC6A132}" srcOrd="1" destOrd="0" presId="urn:microsoft.com/office/officeart/2005/8/layout/radial2"/>
    <dgm:cxn modelId="{47570783-93B8-45F5-A34A-8BA4449AB12B}" type="presParOf" srcId="{798CD426-602B-4B64-88A8-6B634CB41140}" destId="{7A36D376-673B-4E11-BB90-9B5886437671}" srcOrd="3" destOrd="0" presId="urn:microsoft.com/office/officeart/2005/8/layout/radial2"/>
    <dgm:cxn modelId="{9E11AA1D-0C4E-4605-99ED-D4A940043AD3}" type="presParOf" srcId="{798CD426-602B-4B64-88A8-6B634CB41140}" destId="{81862F79-C9E6-4E5C-B049-973BA4EC6D53}" srcOrd="4" destOrd="0" presId="urn:microsoft.com/office/officeart/2005/8/layout/radial2"/>
    <dgm:cxn modelId="{337681DB-9DE3-4791-A114-E0B7466EAEE2}" type="presParOf" srcId="{81862F79-C9E6-4E5C-B049-973BA4EC6D53}" destId="{9DE17A74-DA9B-40C9-AC99-9AA9B61230AC}" srcOrd="0" destOrd="0" presId="urn:microsoft.com/office/officeart/2005/8/layout/radial2"/>
    <dgm:cxn modelId="{23CE0718-5346-434C-A9CB-7799A4929168}" type="presParOf" srcId="{81862F79-C9E6-4E5C-B049-973BA4EC6D53}" destId="{85D46762-EFB9-4B74-8F28-102DBC1FFD86}" srcOrd="1" destOrd="0" presId="urn:microsoft.com/office/officeart/2005/8/layout/radial2"/>
    <dgm:cxn modelId="{473EC7F9-F734-4C09-A537-AB86C6452AFF}" type="presParOf" srcId="{798CD426-602B-4B64-88A8-6B634CB41140}" destId="{1523B37B-5F25-41F0-9C8B-5F02B8417BA4}" srcOrd="5" destOrd="0" presId="urn:microsoft.com/office/officeart/2005/8/layout/radial2"/>
    <dgm:cxn modelId="{18E8CA8F-EED1-43D7-9B89-0C1D72A914E0}" type="presParOf" srcId="{798CD426-602B-4B64-88A8-6B634CB41140}" destId="{86545805-3E7B-41C9-9331-50910384EFF8}" srcOrd="6" destOrd="0" presId="urn:microsoft.com/office/officeart/2005/8/layout/radial2"/>
    <dgm:cxn modelId="{F29E7067-871C-4166-9951-C9B55BFA6B42}" type="presParOf" srcId="{86545805-3E7B-41C9-9331-50910384EFF8}" destId="{1AA28A2D-B5D1-4D2E-AED7-E9FC7258D2CF}" srcOrd="0" destOrd="0" presId="urn:microsoft.com/office/officeart/2005/8/layout/radial2"/>
    <dgm:cxn modelId="{AE9EAAE8-9F3B-4070-BBB3-6F57AF894DBE}" type="presParOf" srcId="{86545805-3E7B-41C9-9331-50910384EFF8}" destId="{74E74D7B-B21D-4AB1-88F7-F222345693F8}" srcOrd="1" destOrd="0" presId="urn:microsoft.com/office/officeart/2005/8/layout/radial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AEDE4-49B5-4074-AE26-2FF52283B9B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268C41-85DE-494F-AE67-D0133A59B6D0}">
      <dgm:prSet phldrT="[Text]"/>
      <dgm:spPr/>
      <dgm:t>
        <a:bodyPr/>
        <a:lstStyle/>
        <a:p>
          <a:r>
            <a:rPr lang="fa-IR" dirty="0" smtClean="0"/>
            <a:t>مکه</a:t>
          </a:r>
          <a:endParaRPr lang="en-US" dirty="0"/>
        </a:p>
      </dgm:t>
    </dgm:pt>
    <dgm:pt modelId="{60DE2A90-6C98-436C-870D-8782A6CB7205}" type="parTrans" cxnId="{0B1748AA-8187-4473-A0D7-88D4AF41F224}">
      <dgm:prSet/>
      <dgm:spPr/>
      <dgm:t>
        <a:bodyPr/>
        <a:lstStyle/>
        <a:p>
          <a:endParaRPr lang="en-US"/>
        </a:p>
      </dgm:t>
    </dgm:pt>
    <dgm:pt modelId="{79104159-33D1-4527-95F0-BF20F404574F}" type="sibTrans" cxnId="{0B1748AA-8187-4473-A0D7-88D4AF41F224}">
      <dgm:prSet/>
      <dgm:spPr/>
      <dgm:t>
        <a:bodyPr/>
        <a:lstStyle/>
        <a:p>
          <a:endParaRPr lang="en-US"/>
        </a:p>
      </dgm:t>
    </dgm:pt>
    <dgm:pt modelId="{948C42A8-2227-4589-8BB4-AD1BF2610D97}">
      <dgm:prSet phldrT="[Text]"/>
      <dgm:spPr/>
      <dgm:t>
        <a:bodyPr/>
        <a:lstStyle/>
        <a:p>
          <a:r>
            <a:rPr lang="fa-IR" dirty="0" smtClean="0"/>
            <a:t>عراق</a:t>
          </a:r>
          <a:endParaRPr lang="en-US" dirty="0"/>
        </a:p>
      </dgm:t>
    </dgm:pt>
    <dgm:pt modelId="{40F99FD5-B925-4C76-8360-F6A5EB29FD6B}" type="parTrans" cxnId="{45750D11-208E-481C-9DF9-AFF9A52629D5}">
      <dgm:prSet/>
      <dgm:spPr/>
      <dgm:t>
        <a:bodyPr/>
        <a:lstStyle/>
        <a:p>
          <a:endParaRPr lang="en-US"/>
        </a:p>
      </dgm:t>
    </dgm:pt>
    <dgm:pt modelId="{37563CC4-6745-4925-A799-0F02EA1879FC}" type="sibTrans" cxnId="{45750D11-208E-481C-9DF9-AFF9A52629D5}">
      <dgm:prSet/>
      <dgm:spPr/>
      <dgm:t>
        <a:bodyPr/>
        <a:lstStyle/>
        <a:p>
          <a:endParaRPr lang="en-US"/>
        </a:p>
      </dgm:t>
    </dgm:pt>
    <dgm:pt modelId="{6C3CE7EB-47D8-4EE2-9D25-A3538541AFF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فلسطین</a:t>
          </a:r>
          <a:endParaRPr lang="en-US" dirty="0"/>
        </a:p>
      </dgm:t>
    </dgm:pt>
    <dgm:pt modelId="{D57EBAA7-9227-434D-A676-3B7A6452D42D}" type="parTrans" cxnId="{4B323BDC-8832-4065-A4B7-F11B8C41814F}">
      <dgm:prSet/>
      <dgm:spPr/>
      <dgm:t>
        <a:bodyPr/>
        <a:lstStyle/>
        <a:p>
          <a:endParaRPr lang="en-US"/>
        </a:p>
      </dgm:t>
    </dgm:pt>
    <dgm:pt modelId="{4FDACD35-6AC5-431E-AEE4-380FCA35FC2A}" type="sibTrans" cxnId="{4B323BDC-8832-4065-A4B7-F11B8C41814F}">
      <dgm:prSet/>
      <dgm:spPr/>
      <dgm:t>
        <a:bodyPr/>
        <a:lstStyle/>
        <a:p>
          <a:endParaRPr lang="en-US"/>
        </a:p>
      </dgm:t>
    </dgm:pt>
    <dgm:pt modelId="{63773526-8B5D-469E-BC55-8FFA38D60005}">
      <dgm:prSet phldrT="[Text]"/>
      <dgm:spPr/>
      <dgm:t>
        <a:bodyPr/>
        <a:lstStyle/>
        <a:p>
          <a:pPr rtl="1"/>
          <a:r>
            <a:rPr lang="fa-IR" b="1" dirty="0" smtClean="0">
              <a:latin typeface="Adobe Arabic" pitchFamily="18" charset="-78"/>
              <a:cs typeface="Adobe Arabic" pitchFamily="18" charset="-78"/>
            </a:rPr>
            <a:t>هجرت ابراهیم به فلسطین</a:t>
          </a:r>
          <a:endParaRPr lang="en-US" b="1" dirty="0">
            <a:latin typeface="Adobe Arabic" pitchFamily="18" charset="-78"/>
            <a:cs typeface="Adobe Arabic" pitchFamily="18" charset="-78"/>
          </a:endParaRPr>
        </a:p>
      </dgm:t>
    </dgm:pt>
    <dgm:pt modelId="{2D3B2309-8E28-4BD2-9246-69D639215C27}" type="parTrans" cxnId="{7D960C16-C65B-44F4-B2E1-BA98AE62C9F9}">
      <dgm:prSet/>
      <dgm:spPr/>
      <dgm:t>
        <a:bodyPr/>
        <a:lstStyle/>
        <a:p>
          <a:endParaRPr lang="en-US"/>
        </a:p>
      </dgm:t>
    </dgm:pt>
    <dgm:pt modelId="{97790272-8DF4-434C-855A-A6EA34ECB094}" type="sibTrans" cxnId="{7D960C16-C65B-44F4-B2E1-BA98AE62C9F9}">
      <dgm:prSet/>
      <dgm:spPr/>
      <dgm:t>
        <a:bodyPr/>
        <a:lstStyle/>
        <a:p>
          <a:endParaRPr lang="en-US"/>
        </a:p>
      </dgm:t>
    </dgm:pt>
    <dgm:pt modelId="{D06F19FF-3517-441F-9C9C-2B343D93D6BE}">
      <dgm:prSet phldrT="[Text]"/>
      <dgm:spPr/>
      <dgm:t>
        <a:bodyPr/>
        <a:lstStyle/>
        <a:p>
          <a:pPr rtl="1"/>
          <a:r>
            <a:rPr lang="fa-IR" b="1" dirty="0" smtClean="0">
              <a:latin typeface="Adobe Arabic" pitchFamily="18" charset="-78"/>
              <a:cs typeface="Adobe Arabic" pitchFamily="18" charset="-78"/>
            </a:rPr>
            <a:t>حضور انبوه پیامبران بنی اسرائیل</a:t>
          </a:r>
          <a:endParaRPr lang="en-US" b="1" dirty="0">
            <a:latin typeface="Adobe Arabic" pitchFamily="18" charset="-78"/>
            <a:cs typeface="Adobe Arabic" pitchFamily="18" charset="-78"/>
          </a:endParaRPr>
        </a:p>
      </dgm:t>
    </dgm:pt>
    <dgm:pt modelId="{028E19E0-37B4-4153-99D3-F8EC616471B4}" type="parTrans" cxnId="{BF913AD1-B353-4E98-BBA9-3B696E0C5C06}">
      <dgm:prSet/>
      <dgm:spPr/>
      <dgm:t>
        <a:bodyPr/>
        <a:lstStyle/>
        <a:p>
          <a:endParaRPr lang="en-US"/>
        </a:p>
      </dgm:t>
    </dgm:pt>
    <dgm:pt modelId="{8125BAD4-6015-4633-81D9-EBF328B6E477}" type="sibTrans" cxnId="{BF913AD1-B353-4E98-BBA9-3B696E0C5C06}">
      <dgm:prSet/>
      <dgm:spPr/>
      <dgm:t>
        <a:bodyPr/>
        <a:lstStyle/>
        <a:p>
          <a:endParaRPr lang="en-US"/>
        </a:p>
      </dgm:t>
    </dgm:pt>
    <dgm:pt modelId="{B98C671E-49BA-43A0-8CCD-EA900498B3F0}" type="pres">
      <dgm:prSet presAssocID="{6B3AEDE4-49B5-4074-AE26-2FF52283B9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CD426-602B-4B64-88A8-6B634CB41140}" type="pres">
      <dgm:prSet presAssocID="{6B3AEDE4-49B5-4074-AE26-2FF52283B9BC}" presName="cycle" presStyleCnt="0"/>
      <dgm:spPr/>
    </dgm:pt>
    <dgm:pt modelId="{9A3EA26A-FBFA-4928-ADD4-FDE8D258830F}" type="pres">
      <dgm:prSet presAssocID="{6B3AEDE4-49B5-4074-AE26-2FF52283B9BC}" presName="centerShape" presStyleCnt="0"/>
      <dgm:spPr/>
    </dgm:pt>
    <dgm:pt modelId="{3A647B62-8F8B-4F58-BBC7-FB0533FB6E17}" type="pres">
      <dgm:prSet presAssocID="{6B3AEDE4-49B5-4074-AE26-2FF52283B9BC}" presName="connSite" presStyleLbl="node1" presStyleIdx="0" presStyleCnt="4"/>
      <dgm:spPr/>
    </dgm:pt>
    <dgm:pt modelId="{279C1732-D6D6-4688-8681-53DD1454B6E6}" type="pres">
      <dgm:prSet presAssocID="{6B3AEDE4-49B5-4074-AE26-2FF52283B9BC}" presName="visible" presStyleLbl="node1" presStyleIdx="0" presStyleCnt="4" custScaleX="104944" custScaleY="90213" custLinFactNeighborX="8075" custLinFactNeighborY="-52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451667-B41E-4286-9833-3DAF75373692}" type="pres">
      <dgm:prSet presAssocID="{60DE2A90-6C98-436C-870D-8782A6CB720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FE8EB87-B3FC-4BF1-87A6-44B9363B35CD}" type="pres">
      <dgm:prSet presAssocID="{9D268C41-85DE-494F-AE67-D0133A59B6D0}" presName="node" presStyleCnt="0"/>
      <dgm:spPr/>
    </dgm:pt>
    <dgm:pt modelId="{035061D0-53B4-4829-B31B-3DFCAA118FB8}" type="pres">
      <dgm:prSet presAssocID="{9D268C41-85DE-494F-AE67-D0133A59B6D0}" presName="parentNode" presStyleLbl="node1" presStyleIdx="1" presStyleCnt="4" custScaleX="83123" custScaleY="58037" custLinFactX="-14928" custLinFactY="100000" custLinFactNeighborX="-100000" custLinFactNeighborY="153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4B8E-D2F5-4C25-A7D4-F6A7FDC6A132}" type="pres">
      <dgm:prSet presAssocID="{9D268C41-85DE-494F-AE67-D0133A59B6D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6D376-673B-4E11-BB90-9B5886437671}" type="pres">
      <dgm:prSet presAssocID="{40F99FD5-B925-4C76-8360-F6A5EB29FD6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1862F79-C9E6-4E5C-B049-973BA4EC6D53}" type="pres">
      <dgm:prSet presAssocID="{948C42A8-2227-4589-8BB4-AD1BF2610D97}" presName="node" presStyleCnt="0"/>
      <dgm:spPr/>
    </dgm:pt>
    <dgm:pt modelId="{9DE17A74-DA9B-40C9-AC99-9AA9B61230AC}" type="pres">
      <dgm:prSet presAssocID="{948C42A8-2227-4589-8BB4-AD1BF2610D97}" presName="parentNode" presStyleLbl="node1" presStyleIdx="2" presStyleCnt="4" custScaleX="96291" custScaleY="65762" custLinFactY="-9269" custLinFactNeighborX="2459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46762-EFB9-4B74-8F28-102DBC1FFD86}" type="pres">
      <dgm:prSet presAssocID="{948C42A8-2227-4589-8BB4-AD1BF2610D9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3B37B-5F25-41F0-9C8B-5F02B8417BA4}" type="pres">
      <dgm:prSet presAssocID="{D57EBAA7-9227-434D-A676-3B7A6452D42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6545805-3E7B-41C9-9331-50910384EFF8}" type="pres">
      <dgm:prSet presAssocID="{6C3CE7EB-47D8-4EE2-9D25-A3538541AFF9}" presName="node" presStyleCnt="0"/>
      <dgm:spPr/>
    </dgm:pt>
    <dgm:pt modelId="{1AA28A2D-B5D1-4D2E-AED7-E9FC7258D2CF}" type="pres">
      <dgm:prSet presAssocID="{6C3CE7EB-47D8-4EE2-9D25-A3538541AFF9}" presName="parentNode" presStyleLbl="node1" presStyleIdx="3" presStyleCnt="4" custScaleX="80658" custScaleY="48034" custLinFactX="-100000" custLinFactY="-100000" custLinFactNeighborX="-130435" custLinFactNeighborY="-148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4D7B-B21D-4AB1-88F7-F222345693F8}" type="pres">
      <dgm:prSet presAssocID="{6C3CE7EB-47D8-4EE2-9D25-A3538541AFF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DBC7F8-6D03-41C7-BA30-5296CEF72516}" type="presOf" srcId="{D06F19FF-3517-441F-9C9C-2B343D93D6BE}" destId="{74E74D7B-B21D-4AB1-88F7-F222345693F8}" srcOrd="0" destOrd="1" presId="urn:microsoft.com/office/officeart/2005/8/layout/radial2"/>
    <dgm:cxn modelId="{0B1748AA-8187-4473-A0D7-88D4AF41F224}" srcId="{6B3AEDE4-49B5-4074-AE26-2FF52283B9BC}" destId="{9D268C41-85DE-494F-AE67-D0133A59B6D0}" srcOrd="0" destOrd="0" parTransId="{60DE2A90-6C98-436C-870D-8782A6CB7205}" sibTransId="{79104159-33D1-4527-95F0-BF20F404574F}"/>
    <dgm:cxn modelId="{7D960C16-C65B-44F4-B2E1-BA98AE62C9F9}" srcId="{6C3CE7EB-47D8-4EE2-9D25-A3538541AFF9}" destId="{63773526-8B5D-469E-BC55-8FFA38D60005}" srcOrd="0" destOrd="0" parTransId="{2D3B2309-8E28-4BD2-9246-69D639215C27}" sibTransId="{97790272-8DF4-434C-855A-A6EA34ECB094}"/>
    <dgm:cxn modelId="{7FC2F72F-7084-4F3B-AC5F-7BA2C723778F}" type="presOf" srcId="{6C3CE7EB-47D8-4EE2-9D25-A3538541AFF9}" destId="{1AA28A2D-B5D1-4D2E-AED7-E9FC7258D2CF}" srcOrd="0" destOrd="0" presId="urn:microsoft.com/office/officeart/2005/8/layout/radial2"/>
    <dgm:cxn modelId="{CC71CBB9-4D9E-40FF-B260-1829234DF845}" type="presOf" srcId="{9D268C41-85DE-494F-AE67-D0133A59B6D0}" destId="{035061D0-53B4-4829-B31B-3DFCAA118FB8}" srcOrd="0" destOrd="0" presId="urn:microsoft.com/office/officeart/2005/8/layout/radial2"/>
    <dgm:cxn modelId="{C1AB60E2-8BC6-43B0-8A71-43A30FA73713}" type="presOf" srcId="{948C42A8-2227-4589-8BB4-AD1BF2610D97}" destId="{9DE17A74-DA9B-40C9-AC99-9AA9B61230AC}" srcOrd="0" destOrd="0" presId="urn:microsoft.com/office/officeart/2005/8/layout/radial2"/>
    <dgm:cxn modelId="{6277D61C-C94F-4591-AA31-F509F2C4C3A6}" type="presOf" srcId="{63773526-8B5D-469E-BC55-8FFA38D60005}" destId="{74E74D7B-B21D-4AB1-88F7-F222345693F8}" srcOrd="0" destOrd="0" presId="urn:microsoft.com/office/officeart/2005/8/layout/radial2"/>
    <dgm:cxn modelId="{BF913AD1-B353-4E98-BBA9-3B696E0C5C06}" srcId="{6C3CE7EB-47D8-4EE2-9D25-A3538541AFF9}" destId="{D06F19FF-3517-441F-9C9C-2B343D93D6BE}" srcOrd="1" destOrd="0" parTransId="{028E19E0-37B4-4153-99D3-F8EC616471B4}" sibTransId="{8125BAD4-6015-4633-81D9-EBF328B6E477}"/>
    <dgm:cxn modelId="{D77AC21C-C8F0-48B2-8BA1-F6DF03EBA897}" type="presOf" srcId="{40F99FD5-B925-4C76-8360-F6A5EB29FD6B}" destId="{7A36D376-673B-4E11-BB90-9B5886437671}" srcOrd="0" destOrd="0" presId="urn:microsoft.com/office/officeart/2005/8/layout/radial2"/>
    <dgm:cxn modelId="{EF267980-F6D3-47EE-B02C-4898934BFFF5}" type="presOf" srcId="{60DE2A90-6C98-436C-870D-8782A6CB7205}" destId="{A7451667-B41E-4286-9833-3DAF75373692}" srcOrd="0" destOrd="0" presId="urn:microsoft.com/office/officeart/2005/8/layout/radial2"/>
    <dgm:cxn modelId="{07D650E6-C324-4692-AF00-8A3C94A76EFE}" type="presOf" srcId="{D57EBAA7-9227-434D-A676-3B7A6452D42D}" destId="{1523B37B-5F25-41F0-9C8B-5F02B8417BA4}" srcOrd="0" destOrd="0" presId="urn:microsoft.com/office/officeart/2005/8/layout/radial2"/>
    <dgm:cxn modelId="{45750D11-208E-481C-9DF9-AFF9A52629D5}" srcId="{6B3AEDE4-49B5-4074-AE26-2FF52283B9BC}" destId="{948C42A8-2227-4589-8BB4-AD1BF2610D97}" srcOrd="1" destOrd="0" parTransId="{40F99FD5-B925-4C76-8360-F6A5EB29FD6B}" sibTransId="{37563CC4-6745-4925-A799-0F02EA1879FC}"/>
    <dgm:cxn modelId="{AED59C3A-B5D8-4604-8D1C-509CAC59565C}" type="presOf" srcId="{6B3AEDE4-49B5-4074-AE26-2FF52283B9BC}" destId="{B98C671E-49BA-43A0-8CCD-EA900498B3F0}" srcOrd="0" destOrd="0" presId="urn:microsoft.com/office/officeart/2005/8/layout/radial2"/>
    <dgm:cxn modelId="{4B323BDC-8832-4065-A4B7-F11B8C41814F}" srcId="{6B3AEDE4-49B5-4074-AE26-2FF52283B9BC}" destId="{6C3CE7EB-47D8-4EE2-9D25-A3538541AFF9}" srcOrd="2" destOrd="0" parTransId="{D57EBAA7-9227-434D-A676-3B7A6452D42D}" sibTransId="{4FDACD35-6AC5-431E-AEE4-380FCA35FC2A}"/>
    <dgm:cxn modelId="{30716815-42F8-4B76-AD48-A587AF8BDCD2}" type="presParOf" srcId="{B98C671E-49BA-43A0-8CCD-EA900498B3F0}" destId="{798CD426-602B-4B64-88A8-6B634CB41140}" srcOrd="0" destOrd="0" presId="urn:microsoft.com/office/officeart/2005/8/layout/radial2"/>
    <dgm:cxn modelId="{C2EE41B5-46F5-4264-A343-C2523B2C2BC0}" type="presParOf" srcId="{798CD426-602B-4B64-88A8-6B634CB41140}" destId="{9A3EA26A-FBFA-4928-ADD4-FDE8D258830F}" srcOrd="0" destOrd="0" presId="urn:microsoft.com/office/officeart/2005/8/layout/radial2"/>
    <dgm:cxn modelId="{283405FA-EDB7-4B37-9D8A-22D3FADADC99}" type="presParOf" srcId="{9A3EA26A-FBFA-4928-ADD4-FDE8D258830F}" destId="{3A647B62-8F8B-4F58-BBC7-FB0533FB6E17}" srcOrd="0" destOrd="0" presId="urn:microsoft.com/office/officeart/2005/8/layout/radial2"/>
    <dgm:cxn modelId="{A5B67264-CE9C-4874-8105-EFE9402535DC}" type="presParOf" srcId="{9A3EA26A-FBFA-4928-ADD4-FDE8D258830F}" destId="{279C1732-D6D6-4688-8681-53DD1454B6E6}" srcOrd="1" destOrd="0" presId="urn:microsoft.com/office/officeart/2005/8/layout/radial2"/>
    <dgm:cxn modelId="{F0A72C3B-1801-40E3-969A-7E983AB0349B}" type="presParOf" srcId="{798CD426-602B-4B64-88A8-6B634CB41140}" destId="{A7451667-B41E-4286-9833-3DAF75373692}" srcOrd="1" destOrd="0" presId="urn:microsoft.com/office/officeart/2005/8/layout/radial2"/>
    <dgm:cxn modelId="{AABF9761-4424-49A1-AEAE-BCDE0B47D2EB}" type="presParOf" srcId="{798CD426-602B-4B64-88A8-6B634CB41140}" destId="{EFE8EB87-B3FC-4BF1-87A6-44B9363B35CD}" srcOrd="2" destOrd="0" presId="urn:microsoft.com/office/officeart/2005/8/layout/radial2"/>
    <dgm:cxn modelId="{B6433677-0E48-4ED2-8056-B86417FF4D65}" type="presParOf" srcId="{EFE8EB87-B3FC-4BF1-87A6-44B9363B35CD}" destId="{035061D0-53B4-4829-B31B-3DFCAA118FB8}" srcOrd="0" destOrd="0" presId="urn:microsoft.com/office/officeart/2005/8/layout/radial2"/>
    <dgm:cxn modelId="{196F1AD3-1BFA-42D1-BDD1-910986A04AE1}" type="presParOf" srcId="{EFE8EB87-B3FC-4BF1-87A6-44B9363B35CD}" destId="{22BC4B8E-D2F5-4C25-A7D4-F6A7FDC6A132}" srcOrd="1" destOrd="0" presId="urn:microsoft.com/office/officeart/2005/8/layout/radial2"/>
    <dgm:cxn modelId="{14450C3B-115A-43E4-A8B5-D23BA51FBC02}" type="presParOf" srcId="{798CD426-602B-4B64-88A8-6B634CB41140}" destId="{7A36D376-673B-4E11-BB90-9B5886437671}" srcOrd="3" destOrd="0" presId="urn:microsoft.com/office/officeart/2005/8/layout/radial2"/>
    <dgm:cxn modelId="{E923C95D-F6BD-4FB5-A335-52364990CE12}" type="presParOf" srcId="{798CD426-602B-4B64-88A8-6B634CB41140}" destId="{81862F79-C9E6-4E5C-B049-973BA4EC6D53}" srcOrd="4" destOrd="0" presId="urn:microsoft.com/office/officeart/2005/8/layout/radial2"/>
    <dgm:cxn modelId="{ABCAFDE8-B196-47C1-B8F1-692F9B803EC4}" type="presParOf" srcId="{81862F79-C9E6-4E5C-B049-973BA4EC6D53}" destId="{9DE17A74-DA9B-40C9-AC99-9AA9B61230AC}" srcOrd="0" destOrd="0" presId="urn:microsoft.com/office/officeart/2005/8/layout/radial2"/>
    <dgm:cxn modelId="{CEB28141-E932-4128-B22F-9F951A03AA5A}" type="presParOf" srcId="{81862F79-C9E6-4E5C-B049-973BA4EC6D53}" destId="{85D46762-EFB9-4B74-8F28-102DBC1FFD86}" srcOrd="1" destOrd="0" presId="urn:microsoft.com/office/officeart/2005/8/layout/radial2"/>
    <dgm:cxn modelId="{9C79B934-9428-461F-BC32-38CC78957000}" type="presParOf" srcId="{798CD426-602B-4B64-88A8-6B634CB41140}" destId="{1523B37B-5F25-41F0-9C8B-5F02B8417BA4}" srcOrd="5" destOrd="0" presId="urn:microsoft.com/office/officeart/2005/8/layout/radial2"/>
    <dgm:cxn modelId="{33A79F8B-574B-496E-BFD5-2F715A27B054}" type="presParOf" srcId="{798CD426-602B-4B64-88A8-6B634CB41140}" destId="{86545805-3E7B-41C9-9331-50910384EFF8}" srcOrd="6" destOrd="0" presId="urn:microsoft.com/office/officeart/2005/8/layout/radial2"/>
    <dgm:cxn modelId="{85C16C5B-73A7-45EA-B8EE-F089127D0671}" type="presParOf" srcId="{86545805-3E7B-41C9-9331-50910384EFF8}" destId="{1AA28A2D-B5D1-4D2E-AED7-E9FC7258D2CF}" srcOrd="0" destOrd="0" presId="urn:microsoft.com/office/officeart/2005/8/layout/radial2"/>
    <dgm:cxn modelId="{501E4B48-F140-44FB-AAA4-E26F0B79DB41}" type="presParOf" srcId="{86545805-3E7B-41C9-9331-50910384EFF8}" destId="{74E74D7B-B21D-4AB1-88F7-F222345693F8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3AEDE4-49B5-4074-AE26-2FF52283B9B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268C41-85DE-494F-AE67-D0133A59B6D0}">
      <dgm:prSet phldrT="[Text]"/>
      <dgm:spPr/>
      <dgm:t>
        <a:bodyPr/>
        <a:lstStyle/>
        <a:p>
          <a:r>
            <a:rPr lang="fa-IR" dirty="0" smtClean="0"/>
            <a:t>مکه</a:t>
          </a:r>
          <a:endParaRPr lang="en-US" dirty="0"/>
        </a:p>
      </dgm:t>
    </dgm:pt>
    <dgm:pt modelId="{60DE2A90-6C98-436C-870D-8782A6CB7205}" type="parTrans" cxnId="{0B1748AA-8187-4473-A0D7-88D4AF41F224}">
      <dgm:prSet/>
      <dgm:spPr/>
      <dgm:t>
        <a:bodyPr/>
        <a:lstStyle/>
        <a:p>
          <a:endParaRPr lang="en-US"/>
        </a:p>
      </dgm:t>
    </dgm:pt>
    <dgm:pt modelId="{79104159-33D1-4527-95F0-BF20F404574F}" type="sibTrans" cxnId="{0B1748AA-8187-4473-A0D7-88D4AF41F224}">
      <dgm:prSet/>
      <dgm:spPr/>
      <dgm:t>
        <a:bodyPr/>
        <a:lstStyle/>
        <a:p>
          <a:endParaRPr lang="en-US"/>
        </a:p>
      </dgm:t>
    </dgm:pt>
    <dgm:pt modelId="{948C42A8-2227-4589-8BB4-AD1BF2610D97}">
      <dgm:prSet phldrT="[Text]"/>
      <dgm:spPr/>
      <dgm:t>
        <a:bodyPr/>
        <a:lstStyle/>
        <a:p>
          <a:r>
            <a:rPr lang="fa-IR" dirty="0" smtClean="0"/>
            <a:t>عراق</a:t>
          </a:r>
          <a:endParaRPr lang="en-US" dirty="0"/>
        </a:p>
      </dgm:t>
    </dgm:pt>
    <dgm:pt modelId="{40F99FD5-B925-4C76-8360-F6A5EB29FD6B}" type="parTrans" cxnId="{45750D11-208E-481C-9DF9-AFF9A52629D5}">
      <dgm:prSet/>
      <dgm:spPr/>
      <dgm:t>
        <a:bodyPr/>
        <a:lstStyle/>
        <a:p>
          <a:endParaRPr lang="en-US"/>
        </a:p>
      </dgm:t>
    </dgm:pt>
    <dgm:pt modelId="{37563CC4-6745-4925-A799-0F02EA1879FC}" type="sibTrans" cxnId="{45750D11-208E-481C-9DF9-AFF9A52629D5}">
      <dgm:prSet/>
      <dgm:spPr/>
      <dgm:t>
        <a:bodyPr/>
        <a:lstStyle/>
        <a:p>
          <a:endParaRPr lang="en-US"/>
        </a:p>
      </dgm:t>
    </dgm:pt>
    <dgm:pt modelId="{6C3CE7EB-47D8-4EE2-9D25-A3538541AFF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فلسطین</a:t>
          </a:r>
          <a:endParaRPr lang="en-US" dirty="0"/>
        </a:p>
      </dgm:t>
    </dgm:pt>
    <dgm:pt modelId="{D57EBAA7-9227-434D-A676-3B7A6452D42D}" type="parTrans" cxnId="{4B323BDC-8832-4065-A4B7-F11B8C41814F}">
      <dgm:prSet/>
      <dgm:spPr/>
      <dgm:t>
        <a:bodyPr/>
        <a:lstStyle/>
        <a:p>
          <a:endParaRPr lang="en-US"/>
        </a:p>
      </dgm:t>
    </dgm:pt>
    <dgm:pt modelId="{4FDACD35-6AC5-431E-AEE4-380FCA35FC2A}" type="sibTrans" cxnId="{4B323BDC-8832-4065-A4B7-F11B8C41814F}">
      <dgm:prSet/>
      <dgm:spPr/>
      <dgm:t>
        <a:bodyPr/>
        <a:lstStyle/>
        <a:p>
          <a:endParaRPr lang="en-US"/>
        </a:p>
      </dgm:t>
    </dgm:pt>
    <dgm:pt modelId="{B98C671E-49BA-43A0-8CCD-EA900498B3F0}" type="pres">
      <dgm:prSet presAssocID="{6B3AEDE4-49B5-4074-AE26-2FF52283B9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CD426-602B-4B64-88A8-6B634CB41140}" type="pres">
      <dgm:prSet presAssocID="{6B3AEDE4-49B5-4074-AE26-2FF52283B9BC}" presName="cycle" presStyleCnt="0"/>
      <dgm:spPr/>
    </dgm:pt>
    <dgm:pt modelId="{9A3EA26A-FBFA-4928-ADD4-FDE8D258830F}" type="pres">
      <dgm:prSet presAssocID="{6B3AEDE4-49B5-4074-AE26-2FF52283B9BC}" presName="centerShape" presStyleCnt="0"/>
      <dgm:spPr/>
    </dgm:pt>
    <dgm:pt modelId="{3A647B62-8F8B-4F58-BBC7-FB0533FB6E17}" type="pres">
      <dgm:prSet presAssocID="{6B3AEDE4-49B5-4074-AE26-2FF52283B9BC}" presName="connSite" presStyleLbl="node1" presStyleIdx="0" presStyleCnt="4"/>
      <dgm:spPr/>
    </dgm:pt>
    <dgm:pt modelId="{279C1732-D6D6-4688-8681-53DD1454B6E6}" type="pres">
      <dgm:prSet presAssocID="{6B3AEDE4-49B5-4074-AE26-2FF52283B9BC}" presName="visible" presStyleLbl="node1" presStyleIdx="0" presStyleCnt="4" custScaleX="104944" custScaleY="90213" custLinFactNeighborX="4895" custLinFactNeighborY="-31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7451667-B41E-4286-9833-3DAF75373692}" type="pres">
      <dgm:prSet presAssocID="{60DE2A90-6C98-436C-870D-8782A6CB720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FE8EB87-B3FC-4BF1-87A6-44B9363B35CD}" type="pres">
      <dgm:prSet presAssocID="{9D268C41-85DE-494F-AE67-D0133A59B6D0}" presName="node" presStyleCnt="0"/>
      <dgm:spPr/>
    </dgm:pt>
    <dgm:pt modelId="{035061D0-53B4-4829-B31B-3DFCAA118FB8}" type="pres">
      <dgm:prSet presAssocID="{9D268C41-85DE-494F-AE67-D0133A59B6D0}" presName="parentNode" presStyleLbl="node1" presStyleIdx="1" presStyleCnt="4" custScaleX="83123" custScaleY="58037" custLinFactX="-14928" custLinFactY="100000" custLinFactNeighborX="-100000" custLinFactNeighborY="153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4B8E-D2F5-4C25-A7D4-F6A7FDC6A132}" type="pres">
      <dgm:prSet presAssocID="{9D268C41-85DE-494F-AE67-D0133A59B6D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6D376-673B-4E11-BB90-9B5886437671}" type="pres">
      <dgm:prSet presAssocID="{40F99FD5-B925-4C76-8360-F6A5EB29FD6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1862F79-C9E6-4E5C-B049-973BA4EC6D53}" type="pres">
      <dgm:prSet presAssocID="{948C42A8-2227-4589-8BB4-AD1BF2610D97}" presName="node" presStyleCnt="0"/>
      <dgm:spPr/>
    </dgm:pt>
    <dgm:pt modelId="{9DE17A74-DA9B-40C9-AC99-9AA9B61230AC}" type="pres">
      <dgm:prSet presAssocID="{948C42A8-2227-4589-8BB4-AD1BF2610D97}" presName="parentNode" presStyleLbl="node1" presStyleIdx="2" presStyleCnt="4" custScaleX="96291" custScaleY="65762" custLinFactY="-9269" custLinFactNeighborX="2459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46762-EFB9-4B74-8F28-102DBC1FFD86}" type="pres">
      <dgm:prSet presAssocID="{948C42A8-2227-4589-8BB4-AD1BF2610D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3B37B-5F25-41F0-9C8B-5F02B8417BA4}" type="pres">
      <dgm:prSet presAssocID="{D57EBAA7-9227-434D-A676-3B7A6452D42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86545805-3E7B-41C9-9331-50910384EFF8}" type="pres">
      <dgm:prSet presAssocID="{6C3CE7EB-47D8-4EE2-9D25-A3538541AFF9}" presName="node" presStyleCnt="0"/>
      <dgm:spPr/>
    </dgm:pt>
    <dgm:pt modelId="{1AA28A2D-B5D1-4D2E-AED7-E9FC7258D2CF}" type="pres">
      <dgm:prSet presAssocID="{6C3CE7EB-47D8-4EE2-9D25-A3538541AFF9}" presName="parentNode" presStyleLbl="node1" presStyleIdx="3" presStyleCnt="4" custScaleX="80658" custScaleY="48034" custLinFactX="-100000" custLinFactY="-100000" custLinFactNeighborX="-131963" custLinFactNeighborY="-148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4D7B-B21D-4AB1-88F7-F222345693F8}" type="pres">
      <dgm:prSet presAssocID="{6C3CE7EB-47D8-4EE2-9D25-A3538541AFF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BDCAE-B784-4387-B8CE-2D4C0397DFDA}" type="presOf" srcId="{40F99FD5-B925-4C76-8360-F6A5EB29FD6B}" destId="{7A36D376-673B-4E11-BB90-9B5886437671}" srcOrd="0" destOrd="0" presId="urn:microsoft.com/office/officeart/2005/8/layout/radial2"/>
    <dgm:cxn modelId="{0B1748AA-8187-4473-A0D7-88D4AF41F224}" srcId="{6B3AEDE4-49B5-4074-AE26-2FF52283B9BC}" destId="{9D268C41-85DE-494F-AE67-D0133A59B6D0}" srcOrd="0" destOrd="0" parTransId="{60DE2A90-6C98-436C-870D-8782A6CB7205}" sibTransId="{79104159-33D1-4527-95F0-BF20F404574F}"/>
    <dgm:cxn modelId="{8CC07F5C-179E-4D96-B0F3-217BEE901CC7}" type="presOf" srcId="{60DE2A90-6C98-436C-870D-8782A6CB7205}" destId="{A7451667-B41E-4286-9833-3DAF75373692}" srcOrd="0" destOrd="0" presId="urn:microsoft.com/office/officeart/2005/8/layout/radial2"/>
    <dgm:cxn modelId="{23D6C479-86F6-470F-9418-C955A6F5C627}" type="presOf" srcId="{6C3CE7EB-47D8-4EE2-9D25-A3538541AFF9}" destId="{1AA28A2D-B5D1-4D2E-AED7-E9FC7258D2CF}" srcOrd="0" destOrd="0" presId="urn:microsoft.com/office/officeart/2005/8/layout/radial2"/>
    <dgm:cxn modelId="{3BECA027-9947-4D04-BB08-016615A133E8}" type="presOf" srcId="{D57EBAA7-9227-434D-A676-3B7A6452D42D}" destId="{1523B37B-5F25-41F0-9C8B-5F02B8417BA4}" srcOrd="0" destOrd="0" presId="urn:microsoft.com/office/officeart/2005/8/layout/radial2"/>
    <dgm:cxn modelId="{A2E75200-26AF-4DA7-B6E8-35F5D716FE32}" type="presOf" srcId="{9D268C41-85DE-494F-AE67-D0133A59B6D0}" destId="{035061D0-53B4-4829-B31B-3DFCAA118FB8}" srcOrd="0" destOrd="0" presId="urn:microsoft.com/office/officeart/2005/8/layout/radial2"/>
    <dgm:cxn modelId="{B8AA9F13-7FF5-47A0-B3A5-8D1931F7F663}" type="presOf" srcId="{6B3AEDE4-49B5-4074-AE26-2FF52283B9BC}" destId="{B98C671E-49BA-43A0-8CCD-EA900498B3F0}" srcOrd="0" destOrd="0" presId="urn:microsoft.com/office/officeart/2005/8/layout/radial2"/>
    <dgm:cxn modelId="{11E753B7-902F-48FD-BAF7-444B48A4664C}" type="presOf" srcId="{948C42A8-2227-4589-8BB4-AD1BF2610D97}" destId="{9DE17A74-DA9B-40C9-AC99-9AA9B61230AC}" srcOrd="0" destOrd="0" presId="urn:microsoft.com/office/officeart/2005/8/layout/radial2"/>
    <dgm:cxn modelId="{45750D11-208E-481C-9DF9-AFF9A52629D5}" srcId="{6B3AEDE4-49B5-4074-AE26-2FF52283B9BC}" destId="{948C42A8-2227-4589-8BB4-AD1BF2610D97}" srcOrd="1" destOrd="0" parTransId="{40F99FD5-B925-4C76-8360-F6A5EB29FD6B}" sibTransId="{37563CC4-6745-4925-A799-0F02EA1879FC}"/>
    <dgm:cxn modelId="{4B323BDC-8832-4065-A4B7-F11B8C41814F}" srcId="{6B3AEDE4-49B5-4074-AE26-2FF52283B9BC}" destId="{6C3CE7EB-47D8-4EE2-9D25-A3538541AFF9}" srcOrd="2" destOrd="0" parTransId="{D57EBAA7-9227-434D-A676-3B7A6452D42D}" sibTransId="{4FDACD35-6AC5-431E-AEE4-380FCA35FC2A}"/>
    <dgm:cxn modelId="{0DF13859-5ECA-43CC-894A-8541F342C6EE}" type="presParOf" srcId="{B98C671E-49BA-43A0-8CCD-EA900498B3F0}" destId="{798CD426-602B-4B64-88A8-6B634CB41140}" srcOrd="0" destOrd="0" presId="urn:microsoft.com/office/officeart/2005/8/layout/radial2"/>
    <dgm:cxn modelId="{38955BFE-7974-4026-80B1-3D8E61DAF534}" type="presParOf" srcId="{798CD426-602B-4B64-88A8-6B634CB41140}" destId="{9A3EA26A-FBFA-4928-ADD4-FDE8D258830F}" srcOrd="0" destOrd="0" presId="urn:microsoft.com/office/officeart/2005/8/layout/radial2"/>
    <dgm:cxn modelId="{97F679DE-7626-4C02-B7C1-2A7C976C7877}" type="presParOf" srcId="{9A3EA26A-FBFA-4928-ADD4-FDE8D258830F}" destId="{3A647B62-8F8B-4F58-BBC7-FB0533FB6E17}" srcOrd="0" destOrd="0" presId="urn:microsoft.com/office/officeart/2005/8/layout/radial2"/>
    <dgm:cxn modelId="{40154A76-64AF-4CED-8163-BA30EA618F65}" type="presParOf" srcId="{9A3EA26A-FBFA-4928-ADD4-FDE8D258830F}" destId="{279C1732-D6D6-4688-8681-53DD1454B6E6}" srcOrd="1" destOrd="0" presId="urn:microsoft.com/office/officeart/2005/8/layout/radial2"/>
    <dgm:cxn modelId="{E6FDE7AD-B2E2-40CE-B26D-6A6D7D274536}" type="presParOf" srcId="{798CD426-602B-4B64-88A8-6B634CB41140}" destId="{A7451667-B41E-4286-9833-3DAF75373692}" srcOrd="1" destOrd="0" presId="urn:microsoft.com/office/officeart/2005/8/layout/radial2"/>
    <dgm:cxn modelId="{838B2265-1EAA-4F7B-B2AD-C69A8801DFA5}" type="presParOf" srcId="{798CD426-602B-4B64-88A8-6B634CB41140}" destId="{EFE8EB87-B3FC-4BF1-87A6-44B9363B35CD}" srcOrd="2" destOrd="0" presId="urn:microsoft.com/office/officeart/2005/8/layout/radial2"/>
    <dgm:cxn modelId="{5130A189-DEF8-4FA0-AD68-C64786CE9236}" type="presParOf" srcId="{EFE8EB87-B3FC-4BF1-87A6-44B9363B35CD}" destId="{035061D0-53B4-4829-B31B-3DFCAA118FB8}" srcOrd="0" destOrd="0" presId="urn:microsoft.com/office/officeart/2005/8/layout/radial2"/>
    <dgm:cxn modelId="{3028C08A-E6DA-43E4-BBEB-233DDCC8A943}" type="presParOf" srcId="{EFE8EB87-B3FC-4BF1-87A6-44B9363B35CD}" destId="{22BC4B8E-D2F5-4C25-A7D4-F6A7FDC6A132}" srcOrd="1" destOrd="0" presId="urn:microsoft.com/office/officeart/2005/8/layout/radial2"/>
    <dgm:cxn modelId="{07013E00-AB48-4031-9D80-C3EB040879DE}" type="presParOf" srcId="{798CD426-602B-4B64-88A8-6B634CB41140}" destId="{7A36D376-673B-4E11-BB90-9B5886437671}" srcOrd="3" destOrd="0" presId="urn:microsoft.com/office/officeart/2005/8/layout/radial2"/>
    <dgm:cxn modelId="{74A7A07B-4EF4-4740-94CC-AC89ED894696}" type="presParOf" srcId="{798CD426-602B-4B64-88A8-6B634CB41140}" destId="{81862F79-C9E6-4E5C-B049-973BA4EC6D53}" srcOrd="4" destOrd="0" presId="urn:microsoft.com/office/officeart/2005/8/layout/radial2"/>
    <dgm:cxn modelId="{07D17117-9244-410A-8CD0-E179E2FCA3FF}" type="presParOf" srcId="{81862F79-C9E6-4E5C-B049-973BA4EC6D53}" destId="{9DE17A74-DA9B-40C9-AC99-9AA9B61230AC}" srcOrd="0" destOrd="0" presId="urn:microsoft.com/office/officeart/2005/8/layout/radial2"/>
    <dgm:cxn modelId="{766C4C94-BD0C-44E6-AA02-1660E90E7DC1}" type="presParOf" srcId="{81862F79-C9E6-4E5C-B049-973BA4EC6D53}" destId="{85D46762-EFB9-4B74-8F28-102DBC1FFD86}" srcOrd="1" destOrd="0" presId="urn:microsoft.com/office/officeart/2005/8/layout/radial2"/>
    <dgm:cxn modelId="{5859BFC6-9BB2-45F2-9BEF-348AE16ED2D8}" type="presParOf" srcId="{798CD426-602B-4B64-88A8-6B634CB41140}" destId="{1523B37B-5F25-41F0-9C8B-5F02B8417BA4}" srcOrd="5" destOrd="0" presId="urn:microsoft.com/office/officeart/2005/8/layout/radial2"/>
    <dgm:cxn modelId="{F0E255CB-3EEA-464C-9136-26CF8F6462EE}" type="presParOf" srcId="{798CD426-602B-4B64-88A8-6B634CB41140}" destId="{86545805-3E7B-41C9-9331-50910384EFF8}" srcOrd="6" destOrd="0" presId="urn:microsoft.com/office/officeart/2005/8/layout/radial2"/>
    <dgm:cxn modelId="{3167F7C9-35B0-420D-B88C-9D9C2C5CE34F}" type="presParOf" srcId="{86545805-3E7B-41C9-9331-50910384EFF8}" destId="{1AA28A2D-B5D1-4D2E-AED7-E9FC7258D2CF}" srcOrd="0" destOrd="0" presId="urn:microsoft.com/office/officeart/2005/8/layout/radial2"/>
    <dgm:cxn modelId="{92214B50-CB04-417E-ACCF-B0814261E1C9}" type="presParOf" srcId="{86545805-3E7B-41C9-9331-50910384EFF8}" destId="{74E74D7B-B21D-4AB1-88F7-F222345693F8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935EB6-2171-4537-9CCE-9556BDBB5A3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F6921-7075-4EF8-AC35-FB9FE5AB5D97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...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8209B0-DF2E-4FD2-BCD3-AFBC26A8BC70}" type="parTrans" cxnId="{09C7C8FE-5D56-45AC-9866-B400F5B9B2D4}">
      <dgm:prSet/>
      <dgm:spPr/>
      <dgm:t>
        <a:bodyPr/>
        <a:lstStyle/>
        <a:p>
          <a:endParaRPr lang="en-US"/>
        </a:p>
      </dgm:t>
    </dgm:pt>
    <dgm:pt modelId="{3162B24B-E84B-4873-B86A-4C843D678832}" type="sibTrans" cxnId="{09C7C8FE-5D56-45AC-9866-B400F5B9B2D4}">
      <dgm:prSet/>
      <dgm:spPr/>
      <dgm:t>
        <a:bodyPr/>
        <a:lstStyle/>
        <a:p>
          <a:endParaRPr lang="en-US"/>
        </a:p>
      </dgm:t>
    </dgm:pt>
    <dgm:pt modelId="{78EBF1A3-BF06-4BC6-A2A5-FAC1692A8706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قمی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1EED41-D924-4CA2-A4F8-E1D813EF4787}" type="parTrans" cxnId="{E6AB1B5C-B2CF-488A-9EDE-CC6A7A8F1A61}">
      <dgm:prSet/>
      <dgm:spPr/>
      <dgm:t>
        <a:bodyPr/>
        <a:lstStyle/>
        <a:p>
          <a:endParaRPr lang="en-US"/>
        </a:p>
      </dgm:t>
    </dgm:pt>
    <dgm:pt modelId="{036A5C7E-9646-4D23-98BA-582D3A151E91}" type="sibTrans" cxnId="{E6AB1B5C-B2CF-488A-9EDE-CC6A7A8F1A61}">
      <dgm:prSet/>
      <dgm:spPr/>
      <dgm:t>
        <a:bodyPr/>
        <a:lstStyle/>
        <a:p>
          <a:endParaRPr lang="en-US"/>
        </a:p>
      </dgm:t>
    </dgm:pt>
    <dgm:pt modelId="{296F9733-1295-46DF-9E54-0E5E97B5B3A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رازی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64FF34-3443-4271-99E5-76422391B35B}" type="parTrans" cxnId="{30B1ED45-3103-45DA-AD43-9B0312A092B3}">
      <dgm:prSet/>
      <dgm:spPr/>
      <dgm:t>
        <a:bodyPr/>
        <a:lstStyle/>
        <a:p>
          <a:endParaRPr lang="en-US"/>
        </a:p>
      </dgm:t>
    </dgm:pt>
    <dgm:pt modelId="{F361586B-C376-4892-92BB-3F1C103D2A51}" type="sibTrans" cxnId="{30B1ED45-3103-45DA-AD43-9B0312A092B3}">
      <dgm:prSet/>
      <dgm:spPr/>
      <dgm:t>
        <a:bodyPr/>
        <a:lstStyle/>
        <a:p>
          <a:endParaRPr lang="en-US"/>
        </a:p>
      </dgm:t>
    </dgm:pt>
    <dgm:pt modelId="{6C38B44F-41A0-48AD-B6D0-FCD0FA209097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همدانی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A7C1B1-02B1-4C86-9566-2225F97CF77C}" type="parTrans" cxnId="{48168348-6C4E-4660-AB71-2B00873EF51F}">
      <dgm:prSet/>
      <dgm:spPr/>
      <dgm:t>
        <a:bodyPr/>
        <a:lstStyle/>
        <a:p>
          <a:endParaRPr lang="en-US"/>
        </a:p>
      </dgm:t>
    </dgm:pt>
    <dgm:pt modelId="{ECFA5383-885C-46B5-8BFC-0E1AFBCA5895}" type="sibTrans" cxnId="{48168348-6C4E-4660-AB71-2B00873EF51F}">
      <dgm:prSet/>
      <dgm:spPr/>
      <dgm:t>
        <a:bodyPr/>
        <a:lstStyle/>
        <a:p>
          <a:endParaRPr lang="en-US"/>
        </a:p>
      </dgm:t>
    </dgm:pt>
    <dgm:pt modelId="{44774CA4-19A6-4C90-9542-3E94910E568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اهوازی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CE133-B20A-4D3B-B880-CC0940CDE452}" type="parTrans" cxnId="{67592D95-4481-4B5E-974F-74194DD91BD4}">
      <dgm:prSet/>
      <dgm:spPr/>
      <dgm:t>
        <a:bodyPr/>
        <a:lstStyle/>
        <a:p>
          <a:endParaRPr lang="en-US"/>
        </a:p>
      </dgm:t>
    </dgm:pt>
    <dgm:pt modelId="{0B6CE182-4AF7-48DB-86FB-989C689CCDCA}" type="sibTrans" cxnId="{67592D95-4481-4B5E-974F-74194DD91BD4}">
      <dgm:prSet/>
      <dgm:spPr/>
      <dgm:t>
        <a:bodyPr/>
        <a:lstStyle/>
        <a:p>
          <a:endParaRPr lang="en-US"/>
        </a:p>
      </dgm:t>
    </dgm:pt>
    <dgm:pt modelId="{D2ED4C5C-EB4C-4245-9495-24F41401B661}" type="pres">
      <dgm:prSet presAssocID="{93935EB6-2171-4537-9CCE-9556BDBB5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13900-8BB8-4560-8F67-B79F5D8ACE6F}" type="pres">
      <dgm:prSet presAssocID="{7CFF6921-7075-4EF8-AC35-FB9FE5AB5D97}" presName="Name5" presStyleLbl="vennNode1" presStyleIdx="0" presStyleCnt="5" custAng="21154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A1DE0-16A3-4372-8468-2C1638BB5ECB}" type="pres">
      <dgm:prSet presAssocID="{3162B24B-E84B-4873-B86A-4C843D678832}" presName="space" presStyleCnt="0"/>
      <dgm:spPr/>
    </dgm:pt>
    <dgm:pt modelId="{BF2272A6-11EF-4B7F-B7D5-B9022D45E16F}" type="pres">
      <dgm:prSet presAssocID="{78EBF1A3-BF06-4BC6-A2A5-FAC1692A8706}" presName="Name5" presStyleLbl="vennNode1" presStyleIdx="1" presStyleCnt="5" custAng="21154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225BE-12A5-4A38-BC8D-08EAD6F38E69}" type="pres">
      <dgm:prSet presAssocID="{036A5C7E-9646-4D23-98BA-582D3A151E91}" presName="space" presStyleCnt="0"/>
      <dgm:spPr/>
    </dgm:pt>
    <dgm:pt modelId="{7BADA485-A4DE-4B87-98BD-1FED73412DBE}" type="pres">
      <dgm:prSet presAssocID="{296F9733-1295-46DF-9E54-0E5E97B5B3AD}" presName="Name5" presStyleLbl="vennNode1" presStyleIdx="2" presStyleCnt="5" custAng="21154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1A7B8-13EE-4F69-9B41-B7FBAA1732A5}" type="pres">
      <dgm:prSet presAssocID="{F361586B-C376-4892-92BB-3F1C103D2A51}" presName="space" presStyleCnt="0"/>
      <dgm:spPr/>
    </dgm:pt>
    <dgm:pt modelId="{6062A818-C3D1-4BFC-9157-3F8A1837E82F}" type="pres">
      <dgm:prSet presAssocID="{6C38B44F-41A0-48AD-B6D0-FCD0FA209097}" presName="Name5" presStyleLbl="vennNode1" presStyleIdx="3" presStyleCnt="5" custAng="21154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BAA32-AB51-4633-893E-8948A1BE7061}" type="pres">
      <dgm:prSet presAssocID="{ECFA5383-885C-46B5-8BFC-0E1AFBCA5895}" presName="space" presStyleCnt="0"/>
      <dgm:spPr/>
    </dgm:pt>
    <dgm:pt modelId="{54DA75F5-30E1-44D2-8B02-6317B2159666}" type="pres">
      <dgm:prSet presAssocID="{44774CA4-19A6-4C90-9542-3E94910E5685}" presName="Name5" presStyleLbl="vennNode1" presStyleIdx="4" presStyleCnt="5" custAng="21154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592D95-4481-4B5E-974F-74194DD91BD4}" srcId="{93935EB6-2171-4537-9CCE-9556BDBB5A32}" destId="{44774CA4-19A6-4C90-9542-3E94910E5685}" srcOrd="4" destOrd="0" parTransId="{4A9CE133-B20A-4D3B-B880-CC0940CDE452}" sibTransId="{0B6CE182-4AF7-48DB-86FB-989C689CCDCA}"/>
    <dgm:cxn modelId="{57438DF4-42EA-4633-8219-52FCE51FF2CE}" type="presOf" srcId="{78EBF1A3-BF06-4BC6-A2A5-FAC1692A8706}" destId="{BF2272A6-11EF-4B7F-B7D5-B9022D45E16F}" srcOrd="0" destOrd="0" presId="urn:microsoft.com/office/officeart/2005/8/layout/venn3"/>
    <dgm:cxn modelId="{48168348-6C4E-4660-AB71-2B00873EF51F}" srcId="{93935EB6-2171-4537-9CCE-9556BDBB5A32}" destId="{6C38B44F-41A0-48AD-B6D0-FCD0FA209097}" srcOrd="3" destOrd="0" parTransId="{40A7C1B1-02B1-4C86-9566-2225F97CF77C}" sibTransId="{ECFA5383-885C-46B5-8BFC-0E1AFBCA5895}"/>
    <dgm:cxn modelId="{E6AB1B5C-B2CF-488A-9EDE-CC6A7A8F1A61}" srcId="{93935EB6-2171-4537-9CCE-9556BDBB5A32}" destId="{78EBF1A3-BF06-4BC6-A2A5-FAC1692A8706}" srcOrd="1" destOrd="0" parTransId="{F11EED41-D924-4CA2-A4F8-E1D813EF4787}" sibTransId="{036A5C7E-9646-4D23-98BA-582D3A151E91}"/>
    <dgm:cxn modelId="{D898B627-331E-47C0-8E99-5E43DED89641}" type="presOf" srcId="{6C38B44F-41A0-48AD-B6D0-FCD0FA209097}" destId="{6062A818-C3D1-4BFC-9157-3F8A1837E82F}" srcOrd="0" destOrd="0" presId="urn:microsoft.com/office/officeart/2005/8/layout/venn3"/>
    <dgm:cxn modelId="{30B1ED45-3103-45DA-AD43-9B0312A092B3}" srcId="{93935EB6-2171-4537-9CCE-9556BDBB5A32}" destId="{296F9733-1295-46DF-9E54-0E5E97B5B3AD}" srcOrd="2" destOrd="0" parTransId="{FD64FF34-3443-4271-99E5-76422391B35B}" sibTransId="{F361586B-C376-4892-92BB-3F1C103D2A51}"/>
    <dgm:cxn modelId="{8F2913A5-D62F-4EE5-A40C-231586C1D4F1}" type="presOf" srcId="{296F9733-1295-46DF-9E54-0E5E97B5B3AD}" destId="{7BADA485-A4DE-4B87-98BD-1FED73412DBE}" srcOrd="0" destOrd="0" presId="urn:microsoft.com/office/officeart/2005/8/layout/venn3"/>
    <dgm:cxn modelId="{09C7C8FE-5D56-45AC-9866-B400F5B9B2D4}" srcId="{93935EB6-2171-4537-9CCE-9556BDBB5A32}" destId="{7CFF6921-7075-4EF8-AC35-FB9FE5AB5D97}" srcOrd="0" destOrd="0" parTransId="{0A8209B0-DF2E-4FD2-BCD3-AFBC26A8BC70}" sibTransId="{3162B24B-E84B-4873-B86A-4C843D678832}"/>
    <dgm:cxn modelId="{38474B09-49B5-460D-BF1D-78FB2A489111}" type="presOf" srcId="{7CFF6921-7075-4EF8-AC35-FB9FE5AB5D97}" destId="{38E13900-8BB8-4560-8F67-B79F5D8ACE6F}" srcOrd="0" destOrd="0" presId="urn:microsoft.com/office/officeart/2005/8/layout/venn3"/>
    <dgm:cxn modelId="{7F131762-CCD3-4679-B6E9-20A4F65B21D6}" type="presOf" srcId="{93935EB6-2171-4537-9CCE-9556BDBB5A32}" destId="{D2ED4C5C-EB4C-4245-9495-24F41401B661}" srcOrd="0" destOrd="0" presId="urn:microsoft.com/office/officeart/2005/8/layout/venn3"/>
    <dgm:cxn modelId="{B13D5742-008F-49C6-ADB6-A3E0433B371D}" type="presOf" srcId="{44774CA4-19A6-4C90-9542-3E94910E5685}" destId="{54DA75F5-30E1-44D2-8B02-6317B2159666}" srcOrd="0" destOrd="0" presId="urn:microsoft.com/office/officeart/2005/8/layout/venn3"/>
    <dgm:cxn modelId="{83A24E0D-9A0D-427F-A344-41A3C8434E3E}" type="presParOf" srcId="{D2ED4C5C-EB4C-4245-9495-24F41401B661}" destId="{38E13900-8BB8-4560-8F67-B79F5D8ACE6F}" srcOrd="0" destOrd="0" presId="urn:microsoft.com/office/officeart/2005/8/layout/venn3"/>
    <dgm:cxn modelId="{94DD9402-277A-48A8-8889-EA6434DFE918}" type="presParOf" srcId="{D2ED4C5C-EB4C-4245-9495-24F41401B661}" destId="{19FA1DE0-16A3-4372-8468-2C1638BB5ECB}" srcOrd="1" destOrd="0" presId="urn:microsoft.com/office/officeart/2005/8/layout/venn3"/>
    <dgm:cxn modelId="{403BF254-3420-49DD-AFBD-F5A6257503F5}" type="presParOf" srcId="{D2ED4C5C-EB4C-4245-9495-24F41401B661}" destId="{BF2272A6-11EF-4B7F-B7D5-B9022D45E16F}" srcOrd="2" destOrd="0" presId="urn:microsoft.com/office/officeart/2005/8/layout/venn3"/>
    <dgm:cxn modelId="{7FEB32E9-DAFF-4E67-AB4F-23D98B8D7B5F}" type="presParOf" srcId="{D2ED4C5C-EB4C-4245-9495-24F41401B661}" destId="{C41225BE-12A5-4A38-BC8D-08EAD6F38E69}" srcOrd="3" destOrd="0" presId="urn:microsoft.com/office/officeart/2005/8/layout/venn3"/>
    <dgm:cxn modelId="{6500ECBF-78DE-468B-9EF7-D9BCB40A4CEE}" type="presParOf" srcId="{D2ED4C5C-EB4C-4245-9495-24F41401B661}" destId="{7BADA485-A4DE-4B87-98BD-1FED73412DBE}" srcOrd="4" destOrd="0" presId="urn:microsoft.com/office/officeart/2005/8/layout/venn3"/>
    <dgm:cxn modelId="{1CFBADA5-689A-4105-AE42-24B290C446D9}" type="presParOf" srcId="{D2ED4C5C-EB4C-4245-9495-24F41401B661}" destId="{2A21A7B8-13EE-4F69-9B41-B7FBAA1732A5}" srcOrd="5" destOrd="0" presId="urn:microsoft.com/office/officeart/2005/8/layout/venn3"/>
    <dgm:cxn modelId="{A24DD431-FA56-42C5-9651-DF111B76426F}" type="presParOf" srcId="{D2ED4C5C-EB4C-4245-9495-24F41401B661}" destId="{6062A818-C3D1-4BFC-9157-3F8A1837E82F}" srcOrd="6" destOrd="0" presId="urn:microsoft.com/office/officeart/2005/8/layout/venn3"/>
    <dgm:cxn modelId="{F366171B-C507-4ECB-A62A-355D43228254}" type="presParOf" srcId="{D2ED4C5C-EB4C-4245-9495-24F41401B661}" destId="{304BAA32-AB51-4633-893E-8948A1BE7061}" srcOrd="7" destOrd="0" presId="urn:microsoft.com/office/officeart/2005/8/layout/venn3"/>
    <dgm:cxn modelId="{792211FE-FB05-437E-9A51-03BCAA574A24}" type="presParOf" srcId="{D2ED4C5C-EB4C-4245-9495-24F41401B661}" destId="{54DA75F5-30E1-44D2-8B02-6317B2159666}" srcOrd="8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4yw9rbu52s2m2ch5k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87752" cy="548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6400" y="381000"/>
            <a:ext cx="55626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j_Shafigh" pitchFamily="2" charset="-78"/>
              </a:rPr>
              <a:t>جغرافیای شیعه و زمینه سازی ظهــور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j_Shafigh" pitchFamily="2" charset="-7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؟</a:t>
            </a:r>
          </a:p>
        </p:txBody>
      </p:sp>
      <p:pic>
        <p:nvPicPr>
          <p:cNvPr id="8" name="Picture 7" descr="YA-ALI-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05000"/>
            <a:ext cx="6705600" cy="4191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Rounded Rectangle 8"/>
          <p:cNvSpPr/>
          <p:nvPr/>
        </p:nvSpPr>
        <p:spPr>
          <a:xfrm>
            <a:off x="914400" y="228600"/>
            <a:ext cx="609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علی </a:t>
            </a:r>
            <a:r>
              <a:rPr lang="fa-IR" sz="7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 ابی طالب</a:t>
            </a:r>
            <a:endParaRPr lang="en-US" sz="7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emamhos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895136"/>
            <a:ext cx="6400800" cy="4200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3" name="Rounded Rectangle 12"/>
          <p:cNvSpPr/>
          <p:nvPr/>
        </p:nvSpPr>
        <p:spPr>
          <a:xfrm>
            <a:off x="1676400" y="228600"/>
            <a:ext cx="609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حسین </a:t>
            </a:r>
            <a:r>
              <a:rPr lang="fa-IR" sz="1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 علی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78612094483063391155424925241629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295400"/>
            <a:ext cx="6629400" cy="49720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Rounded Rectangle 14"/>
          <p:cNvSpPr/>
          <p:nvPr/>
        </p:nvSpPr>
        <p:spPr>
          <a:xfrm>
            <a:off x="2438400" y="228600"/>
            <a:ext cx="609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موسی </a:t>
            </a:r>
            <a:r>
              <a:rPr lang="fa-IR" sz="105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 جعفر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00400" y="228600"/>
            <a:ext cx="609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جواد الأئمه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75185966517515813201208135991285222216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371600"/>
            <a:ext cx="7315200" cy="5486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Rounded Rectangle 17"/>
          <p:cNvSpPr/>
          <p:nvPr/>
        </p:nvSpPr>
        <p:spPr>
          <a:xfrm>
            <a:off x="3962400" y="228600"/>
            <a:ext cx="609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هادی النقی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4400" y="228600"/>
            <a:ext cx="6096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حسن </a:t>
            </a:r>
            <a:r>
              <a:rPr lang="fa-IR" sz="1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عسکری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3" grpId="1" animBg="1"/>
      <p:bldP spid="15" grpId="1" animBg="1"/>
      <p:bldP spid="16" grpId="1" animBg="1"/>
      <p:bldP spid="18" grpId="1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36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؟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2362200"/>
            <a:ext cx="304800" cy="30480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876800" y="1905000"/>
            <a:ext cx="304800" cy="30480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4648200" y="3505200"/>
            <a:ext cx="4114800" cy="2667000"/>
          </a:xfrm>
          <a:prstGeom prst="borderCallout2">
            <a:avLst>
              <a:gd name="adj1" fmla="val -3781"/>
              <a:gd name="adj2" fmla="val 26588"/>
              <a:gd name="adj3" fmla="val -17495"/>
              <a:gd name="adj4" fmla="val 26825"/>
              <a:gd name="adj5" fmla="val -52561"/>
              <a:gd name="adj6" fmla="val 10158"/>
            </a:avLst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99827413920592955818714747956330212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43300"/>
            <a:ext cx="3810000" cy="2857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؟</a:t>
            </a:r>
          </a:p>
        </p:txBody>
      </p:sp>
      <p:sp>
        <p:nvSpPr>
          <p:cNvPr id="13" name="Oval 12"/>
          <p:cNvSpPr/>
          <p:nvPr/>
        </p:nvSpPr>
        <p:spPr>
          <a:xfrm>
            <a:off x="3657600" y="2667000"/>
            <a:ext cx="228600" cy="2286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2133600"/>
            <a:ext cx="228600" cy="2286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؟</a:t>
            </a: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228600" cy="2286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2133600"/>
            <a:ext cx="228600" cy="2286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سلمان فارسی</a:t>
            </a:r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228600" cy="2286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2133600"/>
            <a:ext cx="228600" cy="2286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دو ظهور آشکارا </a:t>
            </a:r>
            <a:r>
              <a:rPr lang="fa-I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آغاز امامت حضرت مهدی</a:t>
            </a:r>
            <a:r>
              <a:rPr lang="fa-IR" sz="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29000" y="2209800"/>
            <a:ext cx="152400" cy="152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sp>
        <p:nvSpPr>
          <p:cNvPr id="8" name="Curved Down Arrow 7"/>
          <p:cNvSpPr/>
          <p:nvPr/>
        </p:nvSpPr>
        <p:spPr>
          <a:xfrm rot="3760950">
            <a:off x="3528114" y="2095974"/>
            <a:ext cx="434800" cy="316371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sp>
        <p:nvSpPr>
          <p:cNvPr id="8" name="Curved Down Arrow 7"/>
          <p:cNvSpPr/>
          <p:nvPr/>
        </p:nvSpPr>
        <p:spPr>
          <a:xfrm rot="20209976" flipH="1">
            <a:off x="3412678" y="1981698"/>
            <a:ext cx="833533" cy="274405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2971800"/>
          <a:ext cx="3810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آغازهای آسمـانی زنـدگی انسان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71600" y="2438400"/>
            <a:ext cx="2514597" cy="216162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؟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2286000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2286000"/>
            <a:ext cx="76200" cy="76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؟</a:t>
            </a:r>
          </a:p>
        </p:txBody>
      </p:sp>
      <p:sp>
        <p:nvSpPr>
          <p:cNvPr id="8" name="Lightning Bolt 7"/>
          <p:cNvSpPr/>
          <p:nvPr/>
        </p:nvSpPr>
        <p:spPr>
          <a:xfrm>
            <a:off x="3276600" y="2133600"/>
            <a:ext cx="457200" cy="304800"/>
          </a:xfrm>
          <a:prstGeom prst="lightningBol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2133600"/>
            <a:ext cx="228600" cy="2286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800600" y="762000"/>
            <a:ext cx="1524000" cy="612648"/>
          </a:xfrm>
          <a:prstGeom prst="borderCallout1">
            <a:avLst>
              <a:gd name="adj1" fmla="val 59262"/>
              <a:gd name="adj2" fmla="val -3191"/>
              <a:gd name="adj3" fmla="val 219110"/>
              <a:gd name="adj4" fmla="val -28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1752600" y="838200"/>
            <a:ext cx="1524000" cy="612648"/>
          </a:xfrm>
          <a:prstGeom prst="borderCallout1">
            <a:avLst>
              <a:gd name="adj1" fmla="val 116831"/>
              <a:gd name="adj2" fmla="val 87667"/>
              <a:gd name="adj3" fmla="val 240432"/>
              <a:gd name="adj4" fmla="val 119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895600" y="1600201"/>
            <a:ext cx="838200" cy="5334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038600" y="1371600"/>
            <a:ext cx="1066800" cy="457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800600" y="762000"/>
            <a:ext cx="1524000" cy="612648"/>
          </a:xfrm>
          <a:prstGeom prst="borderCallout1">
            <a:avLst>
              <a:gd name="adj1" fmla="val 59262"/>
              <a:gd name="adj2" fmla="val -3191"/>
              <a:gd name="adj3" fmla="val 219110"/>
              <a:gd name="adj4" fmla="val -28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1752600" y="838200"/>
            <a:ext cx="1524000" cy="612648"/>
          </a:xfrm>
          <a:prstGeom prst="borderCallout1">
            <a:avLst>
              <a:gd name="adj1" fmla="val 116831"/>
              <a:gd name="adj2" fmla="val 87667"/>
              <a:gd name="adj3" fmla="val 240432"/>
              <a:gd name="adj4" fmla="val 119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شیخ </a:t>
            </a:r>
            <a:r>
              <a:rPr lang="fa-IR" sz="2800" dirty="0" smtClean="0"/>
              <a:t>مفیـــد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95600" y="1600201"/>
            <a:ext cx="838200" cy="5334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038600" y="1371600"/>
            <a:ext cx="1066800" cy="457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800600" y="762000"/>
            <a:ext cx="1524000" cy="612648"/>
          </a:xfrm>
          <a:prstGeom prst="borderCallout1">
            <a:avLst>
              <a:gd name="adj1" fmla="val 59262"/>
              <a:gd name="adj2" fmla="val -3191"/>
              <a:gd name="adj3" fmla="val 219110"/>
              <a:gd name="adj4" fmla="val -28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شیخ </a:t>
            </a:r>
            <a:r>
              <a:rPr lang="fa-IR" sz="2400" dirty="0" smtClean="0"/>
              <a:t>صـدوق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1752600" y="838200"/>
            <a:ext cx="1524000" cy="612648"/>
          </a:xfrm>
          <a:prstGeom prst="borderCallout1">
            <a:avLst>
              <a:gd name="adj1" fmla="val 116831"/>
              <a:gd name="adj2" fmla="val 87667"/>
              <a:gd name="adj3" fmla="val 240432"/>
              <a:gd name="adj4" fmla="val 119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شیخ </a:t>
            </a:r>
            <a:r>
              <a:rPr lang="fa-IR" sz="2800" dirty="0" smtClean="0"/>
              <a:t>مفیـــد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95600" y="1600201"/>
            <a:ext cx="838200" cy="5334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038600" y="1371600"/>
            <a:ext cx="1066800" cy="457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sp>
        <p:nvSpPr>
          <p:cNvPr id="8" name="Up Arrow 7"/>
          <p:cNvSpPr/>
          <p:nvPr/>
        </p:nvSpPr>
        <p:spPr>
          <a:xfrm rot="1099327">
            <a:off x="3319918" y="2381928"/>
            <a:ext cx="110668" cy="1396187"/>
          </a:xfrm>
          <a:prstGeom prst="upArrow">
            <a:avLst>
              <a:gd name="adj1" fmla="val 36286"/>
              <a:gd name="adj2" fmla="val 602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607468">
            <a:off x="3913414" y="1745408"/>
            <a:ext cx="122552" cy="2343666"/>
          </a:xfrm>
          <a:prstGeom prst="upArrow">
            <a:avLst>
              <a:gd name="adj1" fmla="val 36286"/>
              <a:gd name="adj2" fmla="val 602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؟</a:t>
            </a:r>
          </a:p>
        </p:txBody>
      </p:sp>
      <p:pic>
        <p:nvPicPr>
          <p:cNvPr id="4" name="Picture 3" descr="04 نقشه جغرافیای شیعه.jpg"/>
          <p:cNvPicPr>
            <a:picLocks noChangeAspect="1"/>
          </p:cNvPicPr>
          <p:nvPr/>
        </p:nvPicPr>
        <p:blipFill>
          <a:blip r:embed="rId2"/>
          <a:srcRect l="28501" t="23647" r="39143" b="33438"/>
          <a:stretch>
            <a:fillRect/>
          </a:stretch>
        </p:blipFill>
        <p:spPr>
          <a:xfrm>
            <a:off x="442477" y="76200"/>
            <a:ext cx="8396723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8501" t="23647" r="39143" b="33438"/>
          <a:stretch>
            <a:fillRect/>
          </a:stretch>
        </p:blipFill>
        <p:spPr>
          <a:xfrm>
            <a:off x="442477" y="76200"/>
            <a:ext cx="8396723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3048000" y="3276600"/>
            <a:ext cx="2438400" cy="3429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685800"/>
            <a:ext cx="2514600" cy="31242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Oval 4"/>
          <p:cNvSpPr/>
          <p:nvPr/>
        </p:nvSpPr>
        <p:spPr>
          <a:xfrm rot="20492865">
            <a:off x="3217602" y="580450"/>
            <a:ext cx="2199212" cy="2722904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2743200"/>
            <a:ext cx="1524000" cy="1524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سلمان فارسی</a:t>
            </a:r>
          </a:p>
        </p:txBody>
      </p:sp>
      <p:pic>
        <p:nvPicPr>
          <p:cNvPr id="8" name="Picture 7" descr="IMG_۲۰۱۴۰۶۱۸_۱۲۰۷۳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8610600" cy="668088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سلمان فارسی</a:t>
            </a:r>
          </a:p>
        </p:txBody>
      </p:sp>
      <p:sp>
        <p:nvSpPr>
          <p:cNvPr id="8" name="Oval 7"/>
          <p:cNvSpPr/>
          <p:nvPr/>
        </p:nvSpPr>
        <p:spPr>
          <a:xfrm>
            <a:off x="2971800" y="2894359"/>
            <a:ext cx="1447800" cy="2439641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4648200" y="1143000"/>
            <a:ext cx="1752600" cy="22098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 rot="20492865">
            <a:off x="3092804" y="1172952"/>
            <a:ext cx="1222687" cy="168690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4776" y="2667000"/>
            <a:ext cx="763624" cy="762001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؟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آغازهای آسمـانی زنـدگی انسان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534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01 مکه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324100"/>
            <a:ext cx="2743200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6705600" y="4953000"/>
            <a:ext cx="6096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مکه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       ؟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6324600"/>
            <a:ext cx="1447800" cy="5334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سلمان فارسی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7200" y="381000"/>
            <a:ext cx="4114800" cy="6096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ای کسانی که </a:t>
            </a:r>
            <a:r>
              <a:rPr lang="fa-IR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ایمان آورده اید</a:t>
            </a:r>
          </a:p>
          <a:p>
            <a:pPr algn="ct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هر کس از شما از دین خود برگردد</a:t>
            </a:r>
          </a:p>
          <a:p>
            <a:pPr algn="ctr" rtl="1"/>
            <a:r>
              <a:rPr lang="fa-IR" sz="2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به زودی</a:t>
            </a:r>
          </a:p>
          <a:p>
            <a:pPr algn="ctr" rtl="1"/>
            <a:r>
              <a:rPr lang="fa-IR" sz="2800" b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خدا، گروهی (دیگر) را می آورد که آنان را دوست دارد و آنان نیز او را دوست دارند</a:t>
            </a:r>
          </a:p>
          <a:p>
            <a:pPr algn="ct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آنان با مؤمنان، فروتن و دربرابر کافران، سرافرازند</a:t>
            </a:r>
          </a:p>
          <a:p>
            <a:pPr algn="ct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در راه خدا جهاد می کنند</a:t>
            </a:r>
          </a:p>
          <a:p>
            <a:pPr algn="ct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 از سرزنش هیچ ملامت گری نمی ترسند</a:t>
            </a:r>
          </a:p>
          <a:p>
            <a:pPr algn="ctr" rtl="1"/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این فضل </a:t>
            </a:r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خداست</a:t>
            </a:r>
            <a:endParaRPr lang="fa-IR" sz="28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1066800"/>
            <a:ext cx="4114800" cy="4572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يا أَيُّهَا الَّذينَ آمَنُوا مَنْ يَرْتَدَّ مِنْكُمْ عَنْ دينِهِ </a:t>
            </a:r>
            <a:r>
              <a:rPr lang="fa-IR" sz="28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فَسَوْفَ يَأْتِي اللَّهُ بِقَوْمٍ يُحِبُّهُمْ وَ يُحِبُّونَهُ </a:t>
            </a:r>
            <a:r>
              <a:rPr lang="fa-I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أَذِلَّةٍ عَلَى الْمُؤْمِنينَ أَعِزَّةٍ عَلَى الْكافِرينَ يُجاهِدُونَ في‏ سَبيلِ اللَّهِ وَ لا يَخافُونَ لَوْمَةَ لائِمٍ ذلِكَ فَضْلُ اللَّهِ يُؤْتيهِ مَنْ يَشاءُ وَ اللَّهُ واسِعٌ عَليمٌ</a:t>
            </a:r>
          </a:p>
          <a:p>
            <a:pPr algn="ctr" rtl="1"/>
            <a:r>
              <a:rPr lang="fa-IR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مائده 54</a:t>
            </a:r>
            <a:endParaRPr lang="fa-IR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5943600" y="381000"/>
            <a:ext cx="2819400" cy="60960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... و همچنین</a:t>
            </a:r>
          </a:p>
          <a:p>
            <a:pPr algn="r" rtl="1"/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هجرت قبائل شیعی</a:t>
            </a:r>
          </a:p>
          <a:p>
            <a:pPr algn="r" rtl="1"/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هجرت حضرت معصومه </a:t>
            </a:r>
            <a:r>
              <a:rPr lang="fa-I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سلام الله علیها</a:t>
            </a:r>
            <a:endParaRPr lang="fa-IR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هجرت امامـــزادگان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943600" y="381000"/>
            <a:ext cx="2819400" cy="60960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... و همچنین</a:t>
            </a:r>
          </a:p>
          <a:p>
            <a:pPr algn="r" rtl="1"/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هجرت قبائل شیعی</a:t>
            </a:r>
          </a:p>
          <a:p>
            <a:pPr algn="r" rtl="1"/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هجرت حضرت معصومه </a:t>
            </a:r>
            <a:r>
              <a:rPr lang="fa-I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سلام الله علیها</a:t>
            </a:r>
            <a:endParaRPr lang="fa-IR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هجرت امامـــزادگان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505200" y="2286000"/>
            <a:ext cx="609600" cy="76200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20569621">
            <a:off x="3657782" y="2574282"/>
            <a:ext cx="658029" cy="106248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18761300" flipV="1">
            <a:off x="2944710" y="3380598"/>
            <a:ext cx="1720723" cy="84877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943600" y="381000"/>
            <a:ext cx="2819400" cy="60960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... و همچنین</a:t>
            </a:r>
          </a:p>
          <a:p>
            <a:pPr algn="r" rtl="1"/>
            <a:r>
              <a:rPr 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هجرت قبائل شیعی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هجرت حضرت معصومه </a:t>
            </a:r>
            <a:r>
              <a:rPr lang="fa-IR" sz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سلام الله علیها</a:t>
            </a:r>
            <a:endParaRPr lang="fa-I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هجرت </a:t>
            </a:r>
            <a:r>
              <a:rPr lang="fa-I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امامـــزادگان</a:t>
            </a:r>
            <a:endParaRPr lang="fa-IR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3505200" y="2286000"/>
            <a:ext cx="609600" cy="76200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20569621">
            <a:off x="3657782" y="2574282"/>
            <a:ext cx="658029" cy="106248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18761300" flipV="1">
            <a:off x="2944710" y="3380598"/>
            <a:ext cx="1720723" cy="84877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18525162">
            <a:off x="2842187" y="2924229"/>
            <a:ext cx="1899674" cy="84671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943600" y="381000"/>
            <a:ext cx="2819400" cy="60960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... و همچنین</a:t>
            </a:r>
          </a:p>
          <a:p>
            <a:pPr algn="r" rtl="1"/>
            <a:r>
              <a:rPr 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هجرت قبائل شیعی</a:t>
            </a:r>
          </a:p>
          <a:p>
            <a:pPr algn="r" rtl="1"/>
            <a:r>
              <a:rPr 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حضرت معصومه</a:t>
            </a:r>
          </a:p>
          <a:p>
            <a:pPr algn="r" rtl="1"/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هجرت </a:t>
            </a:r>
            <a:r>
              <a:rPr lang="fa-I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امامـــزادگان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3505200" y="2286000"/>
            <a:ext cx="609600" cy="76200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20569621">
            <a:off x="3657782" y="2574282"/>
            <a:ext cx="658029" cy="106248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18761300" flipV="1">
            <a:off x="2944710" y="3380598"/>
            <a:ext cx="1720723" cy="84877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18525162">
            <a:off x="2842187" y="2924229"/>
            <a:ext cx="1899674" cy="84671"/>
          </a:xfrm>
          <a:prstGeom prst="stripedRightArrow">
            <a:avLst>
              <a:gd name="adj1" fmla="val 30408"/>
              <a:gd name="adj2" fmla="val 548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7681" y="20574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19050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7200" y="19050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50081" y="2392681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1000" y="26670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7200" y="30480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02481" y="26670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07281" y="20574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29200" y="19050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4400" y="2087881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83481" y="21336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8200" y="1935481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07281" y="23622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07281" y="28194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45281" y="2240281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19050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29200" y="2057400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2240281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78681" y="2621281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31081" y="2773681"/>
            <a:ext cx="45719" cy="4571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962400" y="381000"/>
            <a:ext cx="4724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یک سئوال؟</a:t>
            </a:r>
          </a:p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آیا در این اتفاق ها، مردم دخالت داشتند ؟</a:t>
            </a:r>
          </a:p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یا همه از طرف خدا بوده 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962400" y="381000"/>
            <a:ext cx="4724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یک سئوال؟</a:t>
            </a:r>
          </a:p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آیا در این اتفاق ها، مردم دخالت داشتند ؟</a:t>
            </a:r>
          </a:p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یا همه از طرف خدا بوده 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2302945"/>
            <a:ext cx="6096000" cy="1735655"/>
            <a:chOff x="0" y="304799"/>
            <a:chExt cx="6096000" cy="1735655"/>
          </a:xfrm>
        </p:grpSpPr>
        <p:sp>
          <p:nvSpPr>
            <p:cNvPr id="5" name="Rounded Rectangle 4"/>
            <p:cNvSpPr/>
            <p:nvPr/>
          </p:nvSpPr>
          <p:spPr>
            <a:xfrm>
              <a:off x="0" y="304799"/>
              <a:ext cx="6096000" cy="173565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84728" y="389527"/>
              <a:ext cx="5926544" cy="15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فَلَوْ لا كانَ مِنَ الْقُرُونِ مِنْ قَبْلِكُمْ أُولُوا بَقِيَّةٍ يَنْهَوْنَ عَنِ الْفَسادِ فِي الْأَرْضِ إِلاَّ قَليلاً مِمَّنْ أَنْجَيْنا مِنْهُمْ وَ اتَّبَعَ الَّذينَ ظَلَمُوا ما أُتْرِفُوا فيهِ وَ كانُوا مُجْرِمينَ </a:t>
              </a:r>
              <a:r>
                <a:rPr lang="fa-IR" sz="20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(116 هود )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s" pitchFamily="2" charset="-78"/>
              </a:endParaRP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962400" y="381000"/>
            <a:ext cx="4724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یک سئوال؟</a:t>
            </a:r>
          </a:p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آیا در این اتفاق ها، مردم دخالت داشتند ؟</a:t>
            </a:r>
          </a:p>
          <a:p>
            <a:pPr algn="ctr" rtl="1"/>
            <a:r>
              <a:rPr lang="fa-I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یا همه از طرف خدا بوده 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1295400" y="2133600"/>
            <a:ext cx="6705600" cy="1981200"/>
            <a:chOff x="0" y="304799"/>
            <a:chExt cx="6096000" cy="1735655"/>
          </a:xfrm>
        </p:grpSpPr>
        <p:sp>
          <p:nvSpPr>
            <p:cNvPr id="5" name="Rounded Rectangle 4"/>
            <p:cNvSpPr/>
            <p:nvPr/>
          </p:nvSpPr>
          <p:spPr>
            <a:xfrm>
              <a:off x="0" y="304799"/>
              <a:ext cx="6096000" cy="173565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84728" y="389527"/>
              <a:ext cx="5926544" cy="15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فَلَوْ لا كانَ مِنَ الْقُرُونِ مِنْ قَبْلِكُمْ أُولُوا بَقِيَّةٍ يَنْهَوْنَ عَنِ الْفَسادِ فِي </a:t>
              </a: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الْأَرْضِ</a:t>
              </a:r>
            </a:p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إِلاَّ قَليلاً </a:t>
              </a: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مِمَّنْ أَنْجَيْنا مِنْهُمْ وَ اتَّبَعَ الَّذينَ ظَلَمُوا ما أُتْرِفُوا </a:t>
              </a: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فيهِ</a:t>
              </a:r>
            </a:p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وَ </a:t>
              </a: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كانُوا </a:t>
              </a:r>
              <a:r>
                <a:rPr lang="fa-I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مُجْـرِمينَ </a:t>
              </a:r>
              <a:r>
                <a:rPr lang="fa-IR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as" pitchFamily="2" charset="-78"/>
                </a:rPr>
                <a:t>(116 هود )</a:t>
              </a:r>
              <a:endPara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s" pitchFamily="2" charset="-78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81000" y="3200400"/>
            <a:ext cx="8382000" cy="2590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چرا در بین امت هایی که پیش از شما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بودند ، 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مصلحانی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دلسوز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نبودند که </a:t>
            </a:r>
            <a:r>
              <a:rPr lang="fa-I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 مردم را )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از فساد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در زمین باز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دارند؟ مگر </a:t>
            </a:r>
            <a:r>
              <a:rPr lang="fa-I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گروه كمى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از افرادی كه از ميان آنان نجاتشان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داديم</a:t>
            </a:r>
          </a:p>
          <a:p>
            <a:pPr lvl="0" algn="r" rtl="1"/>
            <a:endParaRPr lang="fa-I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  <a:p>
            <a:pPr lvl="0" algn="r" rtl="1"/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و 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ستمگران دلبسته‏ى مال و مقامى شدند كه در آن مست و سركش شده بودند و آنان مردمى مجرم و گناهكار بودند</a:t>
            </a:r>
            <a:r>
              <a:rPr lang="fa-I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.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آغازهای آسمـانی زنـدگی انسان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534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02 عراق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286000"/>
            <a:ext cx="2788962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6743700" y="39243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696200" y="3200400"/>
            <a:ext cx="6096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عراق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5600" y="4953000"/>
            <a:ext cx="6096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مکه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4yw9rbu52s2m2ch5k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87752" cy="548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6400" y="381000"/>
            <a:ext cx="55626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j_Shafigh" pitchFamily="2" charset="-78"/>
              </a:rPr>
              <a:t>جغرافیای شیعه و زمینه سازی ظهــور</a:t>
            </a:r>
            <a:endParaRPr lang="en-US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j_Shafigh" pitchFamily="2" charset="-78"/>
            </a:endParaRPr>
          </a:p>
        </p:txBody>
      </p:sp>
      <p:pic>
        <p:nvPicPr>
          <p:cNvPr id="7" name="Picture 6" descr="04 نقشه جغرافیای شیعه.jpg"/>
          <p:cNvPicPr>
            <a:picLocks noChangeAspect="1"/>
          </p:cNvPicPr>
          <p:nvPr/>
        </p:nvPicPr>
        <p:blipFill>
          <a:blip r:embed="rId3"/>
          <a:srcRect l="20536" t="17516" r="23214" b="22928"/>
          <a:stretch>
            <a:fillRect/>
          </a:stretch>
        </p:blipFill>
        <p:spPr>
          <a:xfrm rot="20198554">
            <a:off x="358313" y="1673880"/>
            <a:ext cx="3187888" cy="246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1295400" y="2133600"/>
            <a:ext cx="9144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قم و علم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4008864"/>
            <a:ext cx="4281488" cy="284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620732_3q7w8xg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5981">
            <a:off x="1679360" y="3364516"/>
            <a:ext cx="3055590" cy="279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قم و علم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0798">
            <a:off x="1771503" y="1834313"/>
            <a:ext cx="5943600" cy="3962400"/>
          </a:xfrm>
          <a:prstGeom prst="rect">
            <a:avLst/>
          </a:prstGeom>
        </p:spPr>
      </p:pic>
      <p:pic>
        <p:nvPicPr>
          <p:cNvPr id="12" name="Picture 11" descr="قم و علم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455176"/>
            <a:ext cx="8915400" cy="340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6343216420960350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1739900"/>
            <a:ext cx="5365565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قم و علم 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1351" y="0"/>
            <a:ext cx="9195351" cy="7239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آغازهای آسمـانی زنـدگی انسان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534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03 بیت المقدس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362200"/>
            <a:ext cx="2819400" cy="2447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/>
          <p:cNvCxnSpPr/>
          <p:nvPr/>
        </p:nvCxnSpPr>
        <p:spPr>
          <a:xfrm rot="10800000">
            <a:off x="6172200" y="3505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743700" y="39243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96200" y="3200400"/>
            <a:ext cx="6096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عراق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3200400"/>
            <a:ext cx="6096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فلسطین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05600" y="4953000"/>
            <a:ext cx="6096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مکه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آغازهای آسمـانی زنـدگی انسان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534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0800000">
            <a:off x="6172200" y="3505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743700" y="39243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5905500" y="39243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96200" y="3200400"/>
            <a:ext cx="609600" cy="457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عراق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400" y="3200400"/>
            <a:ext cx="6096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فلسطین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05600" y="4953000"/>
            <a:ext cx="6096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مکه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05400" y="2438400"/>
            <a:ext cx="35814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9" name="Picture 18" descr="03 بیت المقدس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362200"/>
            <a:ext cx="2819400" cy="2447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09600"/>
            <a:ext cx="899808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52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4 نقشه جغرافیای شیعه.jpg"/>
          <p:cNvPicPr>
            <a:picLocks noChangeAspect="1"/>
          </p:cNvPicPr>
          <p:nvPr/>
        </p:nvPicPr>
        <p:blipFill>
          <a:blip r:embed="rId2"/>
          <a:srcRect l="20536" t="17516" r="23214" b="22928"/>
          <a:stretch>
            <a:fillRect/>
          </a:stretch>
        </p:blipFill>
        <p:spPr>
          <a:xfrm>
            <a:off x="228600" y="76199"/>
            <a:ext cx="8610600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2743200" y="2665411"/>
            <a:ext cx="914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670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209800" y="3200400"/>
            <a:ext cx="15240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62600" y="76200"/>
            <a:ext cx="3429000" cy="67056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مزار6 امام درعراق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مزار امام هشتم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محوریت بین النهرین و ایران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شیعه در کوفه و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تجمع علمای شیعی در کوفه و قم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ظهور آشکارا آغاز امامت حضرت مهدی</a:t>
            </a:r>
            <a:r>
              <a:rPr lang="fa-IR" sz="7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(ارواحنا فداه)</a:t>
            </a:r>
            <a:endParaRPr lang="fa-IR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تغییر مرکز نیابت از سامرا به بغداد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دستیار نائب اول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اصل و نسب نائب سوم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القاب بعضی یاران و خواص حضرت </a:t>
            </a:r>
            <a:r>
              <a:rPr lang="fa-IR" sz="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(ارواحنا فداه)</a:t>
            </a:r>
            <a:endParaRPr lang="fa-IR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بیعت خواص شیعه با امام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عدم ریزش و تزلزل در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 رهبر شیعه ؛ از بغداد از قم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سفرِ سه امام، به 2 مرکز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گستره جغرافیایی سازمان وکالت</a:t>
            </a: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؟</a:t>
            </a:r>
          </a:p>
        </p:txBody>
      </p:sp>
      <p:sp>
        <p:nvSpPr>
          <p:cNvPr id="13" name="Oval 12"/>
          <p:cNvSpPr/>
          <p:nvPr/>
        </p:nvSpPr>
        <p:spPr>
          <a:xfrm>
            <a:off x="3429000" y="2362200"/>
            <a:ext cx="304800" cy="30480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2551</Words>
  <Application>Microsoft Office PowerPoint</Application>
  <PresentationFormat>On-screen Show (4:3)</PresentationFormat>
  <Paragraphs>455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آغازهای آسمـانی زنـدگی انسان</vt:lpstr>
      <vt:lpstr>آغازهای آسمـانی زنـدگی انسان</vt:lpstr>
      <vt:lpstr>آغازهای آسمـانی زنـدگی انسان</vt:lpstr>
      <vt:lpstr>آغازهای آسمـانی زنـدگی انسان</vt:lpstr>
      <vt:lpstr>آغازهای آسمـانی زنـدگی انسان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computer</dc:creator>
  <cp:lastModifiedBy>atrekhak</cp:lastModifiedBy>
  <cp:revision>90</cp:revision>
  <dcterms:created xsi:type="dcterms:W3CDTF">2006-08-16T00:00:00Z</dcterms:created>
  <dcterms:modified xsi:type="dcterms:W3CDTF">2015-12-10T06:18:45Z</dcterms:modified>
</cp:coreProperties>
</file>