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13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6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عنوان اسلای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a-IR" smtClean="0"/>
              <a:t>برای ویرایش سبک عنوان اسلاید اصلی، کلیک نمایید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a-IR" smtClean="0"/>
              <a:t>برای ویرایش سبک زیرعنوان اسلاید اصلی، کلیک نمایید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pPr/>
              <a:t>12/6/2015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 متن عمود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برای ویرایش سبک عنوان اسلاید اصلی، کلیک نمایید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pPr/>
              <a:t>12/6/2015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عمودی و مت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fa-IR" smtClean="0"/>
              <a:t>برای ویرایش سبک عنوان اسلاید اصلی، کلیک نمایید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pPr/>
              <a:t>12/6/2015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 محتو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برای ویرایش سبک عنوان اسلاید اصلی، کلیک نمایید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pPr/>
              <a:t>12/6/2015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سربرگ بخ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a-IR" smtClean="0"/>
              <a:t>برای ویرایش سبک عنوان اسلاید اصلی، کلیک نمایید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pPr/>
              <a:t>12/6/2015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دو محتو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a-IR" smtClean="0"/>
              <a:t>برای ویرایش سبک عنوان اسلاید اصلی، کلیک نمایید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pPr/>
              <a:t>12/6/2015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یس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a-IR" smtClean="0"/>
              <a:t>برای ویرایش سبک عنوان اسلاید اصلی، کلیک نمایید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pPr/>
              <a:t>12/6/2015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تنه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برای ویرایش سبک عنوان اسلاید اصلی، کلیک نمایید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pPr/>
              <a:t>12/6/2015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خال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pPr/>
              <a:t>12/6/2015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ا ب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a-IR" smtClean="0"/>
              <a:t>برای ویرایش سبک عنوان اسلاید اصلی، کلیک نمایید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pPr/>
              <a:t>12/6/2015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تصویر ب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a-IR" smtClean="0"/>
              <a:t>برای ویرایش سبک عنوان اسلاید اصلی، کلیک نمایید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a-IR" smtClean="0"/>
              <a:t>برای اضافه کردن تصویر نماد را کلیک نمایید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pPr/>
              <a:t>12/6/2015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9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a-IR" smtClean="0"/>
              <a:t>برای ویرایش سبک عنوان اسلاید اصلی، کلیک نمایید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pPr/>
              <a:t>12/6/2015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1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کادر متن 3"/>
          <p:cNvSpPr txBox="1"/>
          <p:nvPr/>
        </p:nvSpPr>
        <p:spPr>
          <a:xfrm>
            <a:off x="4498848" y="2690507"/>
            <a:ext cx="7180467" cy="1323439"/>
          </a:xfrm>
          <a:prstGeom prst="rect">
            <a:avLst/>
          </a:prstGeom>
          <a:solidFill>
            <a:schemeClr val="accent2"/>
          </a:solidFill>
        </p:spPr>
        <p:txBody>
          <a:bodyPr wrap="square" rtlCol="1">
            <a:spAutoFit/>
          </a:bodyPr>
          <a:lstStyle/>
          <a:p>
            <a:pPr algn="ctr"/>
            <a:r>
              <a:rPr lang="fa-IR" sz="8000" dirty="0" smtClean="0">
                <a:cs typeface="EntezareZohoor 1 **" panose="00000700000000000000" pitchFamily="2" charset="-78"/>
              </a:rPr>
              <a:t>منبع </a:t>
            </a:r>
            <a:r>
              <a:rPr lang="fa-IR" sz="8000" dirty="0" err="1" smtClean="0">
                <a:cs typeface="EntezareZohoor 1 **" panose="00000700000000000000" pitchFamily="2" charset="-78"/>
              </a:rPr>
              <a:t>شناسی</a:t>
            </a:r>
            <a:r>
              <a:rPr lang="fa-IR" sz="8000" dirty="0" smtClean="0">
                <a:cs typeface="EntezareZohoor 1 **" panose="00000700000000000000" pitchFamily="2" charset="-78"/>
              </a:rPr>
              <a:t> مهدویت</a:t>
            </a:r>
            <a:endParaRPr lang="fa-IR" sz="8000" dirty="0">
              <a:cs typeface="EntezareZohoor 1 **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962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864805" y="340498"/>
            <a:ext cx="10058400" cy="1193834"/>
          </a:xfrm>
        </p:spPr>
        <p:txBody>
          <a:bodyPr/>
          <a:lstStyle/>
          <a:p>
            <a:pPr algn="ctr"/>
            <a:r>
              <a:rPr lang="fa-IR" dirty="0" smtClean="0">
                <a:cs typeface="EntezareZohoor 1 **" panose="00000700000000000000" pitchFamily="2" charset="-78"/>
              </a:rPr>
              <a:t>نشریات مفید</a:t>
            </a:r>
            <a:endParaRPr lang="fa-IR" dirty="0">
              <a:cs typeface="EntezareZohoor 1 **" panose="00000700000000000000" pitchFamily="2" charset="-78"/>
            </a:endParaRPr>
          </a:p>
        </p:txBody>
      </p:sp>
      <p:sp>
        <p:nvSpPr>
          <p:cNvPr id="3" name="زیر نویس 2"/>
          <p:cNvSpPr>
            <a:spLocks noGrp="1"/>
          </p:cNvSpPr>
          <p:nvPr>
            <p:ph type="subTitle" idx="1"/>
          </p:nvPr>
        </p:nvSpPr>
        <p:spPr>
          <a:xfrm>
            <a:off x="5399314" y="2030769"/>
            <a:ext cx="6168572" cy="1801001"/>
          </a:xfrm>
        </p:spPr>
        <p:txBody>
          <a:bodyPr>
            <a:normAutofit/>
          </a:bodyPr>
          <a:lstStyle/>
          <a:p>
            <a:pPr marL="742950" indent="-742950" algn="just">
              <a:buAutoNum type="arabicPeriod"/>
            </a:pPr>
            <a:r>
              <a:rPr lang="fa-IR" sz="5400" dirty="0" smtClean="0">
                <a:solidFill>
                  <a:schemeClr val="tx1"/>
                </a:solidFill>
                <a:cs typeface="B Lotus" panose="00000400000000000000" pitchFamily="2" charset="-78"/>
              </a:rPr>
              <a:t>3. نشریه ویژه عموم</a:t>
            </a:r>
          </a:p>
          <a:p>
            <a:pPr algn="ctr"/>
            <a:r>
              <a:rPr lang="fa-IR" sz="5400" dirty="0" smtClean="0">
                <a:solidFill>
                  <a:schemeClr val="tx1"/>
                </a:solidFill>
                <a:cs typeface="B Homa" panose="00000400000000000000" pitchFamily="2" charset="-78"/>
              </a:rPr>
              <a:t>ماهنامه موعود</a:t>
            </a:r>
            <a:endParaRPr lang="fa-IR" sz="5400" dirty="0">
              <a:solidFill>
                <a:schemeClr val="tx1"/>
              </a:solidFill>
              <a:cs typeface="B Homa" panose="00000400000000000000" pitchFamily="2" charset="-78"/>
            </a:endParaRPr>
          </a:p>
        </p:txBody>
      </p:sp>
      <p:pic>
        <p:nvPicPr>
          <p:cNvPr id="3074" name="Picture 2" descr="http://www.bfnews.ir/images/docs/000047/n00047835-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462" y="1184249"/>
            <a:ext cx="3676195" cy="499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7682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864805" y="340498"/>
            <a:ext cx="10058400" cy="1193834"/>
          </a:xfrm>
        </p:spPr>
        <p:txBody>
          <a:bodyPr/>
          <a:lstStyle/>
          <a:p>
            <a:pPr algn="ctr"/>
            <a:r>
              <a:rPr lang="fa-IR" dirty="0" smtClean="0">
                <a:cs typeface="EntezareZohoor 1 **" panose="00000700000000000000" pitchFamily="2" charset="-78"/>
              </a:rPr>
              <a:t>نشریات مفید</a:t>
            </a:r>
            <a:endParaRPr lang="fa-IR" dirty="0">
              <a:cs typeface="EntezareZohoor 1 **" panose="00000700000000000000" pitchFamily="2" charset="-78"/>
            </a:endParaRPr>
          </a:p>
        </p:txBody>
      </p:sp>
      <p:sp>
        <p:nvSpPr>
          <p:cNvPr id="3" name="زیر نویس 2"/>
          <p:cNvSpPr>
            <a:spLocks noGrp="1"/>
          </p:cNvSpPr>
          <p:nvPr>
            <p:ph type="subTitle" idx="1"/>
          </p:nvPr>
        </p:nvSpPr>
        <p:spPr>
          <a:xfrm>
            <a:off x="4963886" y="2030769"/>
            <a:ext cx="6604000" cy="1801001"/>
          </a:xfrm>
        </p:spPr>
        <p:txBody>
          <a:bodyPr>
            <a:normAutofit fontScale="85000" lnSpcReduction="10000"/>
          </a:bodyPr>
          <a:lstStyle/>
          <a:p>
            <a:pPr marL="742950" indent="-742950" algn="just">
              <a:buAutoNum type="arabicPeriod"/>
            </a:pPr>
            <a:r>
              <a:rPr lang="fa-IR" sz="5400" dirty="0" smtClean="0">
                <a:solidFill>
                  <a:schemeClr val="tx1"/>
                </a:solidFill>
                <a:cs typeface="B Lotus" panose="00000400000000000000" pitchFamily="2" charset="-78"/>
              </a:rPr>
              <a:t>4. نشریه ویژه دانش پژوهان</a:t>
            </a:r>
          </a:p>
          <a:p>
            <a:pPr algn="ctr"/>
            <a:r>
              <a:rPr lang="fa-IR" sz="5400" dirty="0" smtClean="0">
                <a:solidFill>
                  <a:schemeClr val="tx1"/>
                </a:solidFill>
                <a:cs typeface="B Homa" panose="00000400000000000000" pitchFamily="2" charset="-78"/>
              </a:rPr>
              <a:t>فصلنامه انتظار موعود</a:t>
            </a:r>
            <a:endParaRPr lang="fa-IR" sz="5400" dirty="0">
              <a:solidFill>
                <a:schemeClr val="tx1"/>
              </a:solidFill>
              <a:cs typeface="B Homa" panose="00000400000000000000" pitchFamily="2" charset="-78"/>
            </a:endParaRPr>
          </a:p>
        </p:txBody>
      </p:sp>
      <p:pic>
        <p:nvPicPr>
          <p:cNvPr id="4098" name="Picture 2" descr="http://www.mahdi313.org/markaz/images/articles/intizar-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4805" y="1331131"/>
            <a:ext cx="3412580" cy="469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5271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864805" y="340498"/>
            <a:ext cx="10058400" cy="1193834"/>
          </a:xfrm>
        </p:spPr>
        <p:txBody>
          <a:bodyPr/>
          <a:lstStyle/>
          <a:p>
            <a:pPr algn="ctr"/>
            <a:r>
              <a:rPr lang="fa-IR" dirty="0" smtClean="0">
                <a:cs typeface="EntezareZohoor 1 **" panose="00000700000000000000" pitchFamily="2" charset="-78"/>
              </a:rPr>
              <a:t>نشریات مفید</a:t>
            </a:r>
            <a:endParaRPr lang="fa-IR" dirty="0">
              <a:cs typeface="EntezareZohoor 1 **" panose="00000700000000000000" pitchFamily="2" charset="-78"/>
            </a:endParaRPr>
          </a:p>
        </p:txBody>
      </p:sp>
      <p:sp>
        <p:nvSpPr>
          <p:cNvPr id="3" name="زیر نویس 2"/>
          <p:cNvSpPr>
            <a:spLocks noGrp="1"/>
          </p:cNvSpPr>
          <p:nvPr>
            <p:ph type="subTitle" idx="1"/>
          </p:nvPr>
        </p:nvSpPr>
        <p:spPr>
          <a:xfrm>
            <a:off x="4963886" y="2030769"/>
            <a:ext cx="6604000" cy="1801001"/>
          </a:xfrm>
        </p:spPr>
        <p:txBody>
          <a:bodyPr>
            <a:normAutofit fontScale="85000" lnSpcReduction="10000"/>
          </a:bodyPr>
          <a:lstStyle/>
          <a:p>
            <a:pPr marL="742950" indent="-742950" algn="just">
              <a:buAutoNum type="arabicPeriod"/>
            </a:pPr>
            <a:r>
              <a:rPr lang="fa-IR" sz="5400" dirty="0" smtClean="0">
                <a:solidFill>
                  <a:schemeClr val="tx1"/>
                </a:solidFill>
                <a:cs typeface="B Lotus" panose="00000400000000000000" pitchFamily="2" charset="-78"/>
              </a:rPr>
              <a:t>5. نشریه ویژه دانش پژوهان</a:t>
            </a:r>
          </a:p>
          <a:p>
            <a:pPr algn="ctr"/>
            <a:r>
              <a:rPr lang="fa-IR" sz="5400" dirty="0" smtClean="0">
                <a:solidFill>
                  <a:schemeClr val="tx1"/>
                </a:solidFill>
                <a:cs typeface="B Homa" panose="00000400000000000000" pitchFamily="2" charset="-78"/>
              </a:rPr>
              <a:t>فصلنامه مشرق موعود</a:t>
            </a:r>
            <a:endParaRPr lang="fa-IR" sz="5400" dirty="0">
              <a:solidFill>
                <a:schemeClr val="tx1"/>
              </a:solidFill>
              <a:cs typeface="B Homa" panose="00000400000000000000" pitchFamily="2" charset="-78"/>
            </a:endParaRPr>
          </a:p>
        </p:txBody>
      </p:sp>
      <p:pic>
        <p:nvPicPr>
          <p:cNvPr id="5122" name="Picture 2" descr="http://www.rasanews.ir/Images/News/Larg_Pic/27-7-1392/IMAGE635178729557187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892" y="1174205"/>
            <a:ext cx="3472080" cy="489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093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864805" y="340498"/>
            <a:ext cx="10058400" cy="1193834"/>
          </a:xfrm>
        </p:spPr>
        <p:txBody>
          <a:bodyPr/>
          <a:lstStyle/>
          <a:p>
            <a:pPr algn="ctr"/>
            <a:r>
              <a:rPr lang="fa-IR" dirty="0" smtClean="0">
                <a:cs typeface="EntezareZohoor 1 **" panose="00000700000000000000" pitchFamily="2" charset="-78"/>
              </a:rPr>
              <a:t>سایت های مفید</a:t>
            </a:r>
            <a:endParaRPr lang="fa-IR" dirty="0">
              <a:cs typeface="EntezareZohoor 1 **" panose="00000700000000000000" pitchFamily="2" charset="-78"/>
            </a:endParaRPr>
          </a:p>
        </p:txBody>
      </p:sp>
      <p:sp>
        <p:nvSpPr>
          <p:cNvPr id="3" name="زیر نویس 2"/>
          <p:cNvSpPr>
            <a:spLocks noGrp="1"/>
          </p:cNvSpPr>
          <p:nvPr>
            <p:ph type="subTitle" idx="1"/>
          </p:nvPr>
        </p:nvSpPr>
        <p:spPr>
          <a:xfrm>
            <a:off x="263471" y="1828800"/>
            <a:ext cx="11685722" cy="4386020"/>
          </a:xfrm>
        </p:spPr>
        <p:txBody>
          <a:bodyPr>
            <a:normAutofit/>
          </a:bodyPr>
          <a:lstStyle/>
          <a:p>
            <a:pPr marL="742950" indent="-742950" algn="just">
              <a:buAutoNum type="arabicPeriod"/>
            </a:pPr>
            <a:r>
              <a:rPr lang="fa-IR" sz="5400" dirty="0" smtClean="0">
                <a:solidFill>
                  <a:schemeClr val="tx1"/>
                </a:solidFill>
                <a:cs typeface="B Lotus" panose="00000400000000000000" pitchFamily="2" charset="-78"/>
              </a:rPr>
              <a:t>آموزش مجازی مباحث مهدویت</a:t>
            </a:r>
          </a:p>
          <a:p>
            <a:pPr algn="just"/>
            <a:r>
              <a:rPr lang="fa-IR" sz="5400" dirty="0" smtClean="0">
                <a:solidFill>
                  <a:schemeClr val="tx1"/>
                </a:solidFill>
                <a:cs typeface="B Lotus" panose="00000400000000000000" pitchFamily="2" charset="-78"/>
              </a:rPr>
              <a:t>	</a:t>
            </a:r>
            <a:r>
              <a:rPr lang="en-US" sz="5400" dirty="0" smtClean="0">
                <a:solidFill>
                  <a:schemeClr val="tx1"/>
                </a:solidFill>
                <a:cs typeface="B Lotus" panose="00000400000000000000" pitchFamily="2" charset="-78"/>
              </a:rPr>
              <a:t>http</a:t>
            </a:r>
            <a:r>
              <a:rPr lang="en-US" sz="5400" dirty="0">
                <a:solidFill>
                  <a:schemeClr val="tx1"/>
                </a:solidFill>
                <a:cs typeface="B Lotus" panose="00000400000000000000" pitchFamily="2" charset="-78"/>
              </a:rPr>
              <a:t>://</a:t>
            </a:r>
            <a:r>
              <a:rPr lang="en-US" sz="5400" dirty="0" smtClean="0">
                <a:solidFill>
                  <a:schemeClr val="tx1"/>
                </a:solidFill>
                <a:cs typeface="B Lotus" panose="00000400000000000000" pitchFamily="2" charset="-78"/>
              </a:rPr>
              <a:t>www.mahdaviat.org</a:t>
            </a:r>
            <a:endParaRPr lang="fa-IR" sz="5400" dirty="0">
              <a:solidFill>
                <a:schemeClr val="tx1"/>
              </a:solidFill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764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864805" y="340498"/>
            <a:ext cx="10058400" cy="1193834"/>
          </a:xfrm>
        </p:spPr>
        <p:txBody>
          <a:bodyPr/>
          <a:lstStyle/>
          <a:p>
            <a:pPr algn="ctr"/>
            <a:r>
              <a:rPr lang="fa-IR" dirty="0" smtClean="0">
                <a:cs typeface="EntezareZohoor 1 **" panose="00000700000000000000" pitchFamily="2" charset="-78"/>
              </a:rPr>
              <a:t>سایت های مفید</a:t>
            </a:r>
            <a:endParaRPr lang="fa-IR" dirty="0">
              <a:cs typeface="EntezareZohoor 1 **" panose="00000700000000000000" pitchFamily="2" charset="-78"/>
            </a:endParaRPr>
          </a:p>
        </p:txBody>
      </p:sp>
      <p:sp>
        <p:nvSpPr>
          <p:cNvPr id="3" name="زیر نویس 2"/>
          <p:cNvSpPr>
            <a:spLocks noGrp="1"/>
          </p:cNvSpPr>
          <p:nvPr>
            <p:ph type="subTitle" idx="1"/>
          </p:nvPr>
        </p:nvSpPr>
        <p:spPr>
          <a:xfrm>
            <a:off x="263471" y="1828800"/>
            <a:ext cx="11685722" cy="4386020"/>
          </a:xfrm>
        </p:spPr>
        <p:txBody>
          <a:bodyPr>
            <a:normAutofit/>
          </a:bodyPr>
          <a:lstStyle/>
          <a:p>
            <a:pPr marL="742950" indent="-742950" algn="just">
              <a:buAutoNum type="arabicPeriod"/>
            </a:pPr>
            <a:r>
              <a:rPr lang="fa-IR" sz="5400" dirty="0" smtClean="0">
                <a:solidFill>
                  <a:schemeClr val="tx1"/>
                </a:solidFill>
                <a:cs typeface="B Lotus" panose="00000400000000000000" pitchFamily="2" charset="-78"/>
              </a:rPr>
              <a:t>2. فیلم و </a:t>
            </a:r>
            <a:r>
              <a:rPr lang="fa-IR" sz="5400" dirty="0" err="1" smtClean="0">
                <a:solidFill>
                  <a:schemeClr val="tx1"/>
                </a:solidFill>
                <a:cs typeface="B Lotus" panose="00000400000000000000" pitchFamily="2" charset="-78"/>
              </a:rPr>
              <a:t>کلیپ</a:t>
            </a:r>
            <a:r>
              <a:rPr lang="fa-IR" sz="5400" dirty="0" smtClean="0">
                <a:solidFill>
                  <a:schemeClr val="tx1"/>
                </a:solidFill>
                <a:cs typeface="B Lotus" panose="00000400000000000000" pitchFamily="2" charset="-78"/>
              </a:rPr>
              <a:t> های مهدوی</a:t>
            </a:r>
          </a:p>
          <a:p>
            <a:pPr algn="ctr"/>
            <a:r>
              <a:rPr lang="en-US" sz="5400" dirty="0">
                <a:solidFill>
                  <a:schemeClr val="tx1"/>
                </a:solidFill>
                <a:cs typeface="B Lotus" panose="00000400000000000000" pitchFamily="2" charset="-78"/>
              </a:rPr>
              <a:t>http://</a:t>
            </a:r>
            <a:r>
              <a:rPr lang="en-US" sz="5400" dirty="0" smtClean="0">
                <a:solidFill>
                  <a:schemeClr val="tx1"/>
                </a:solidFill>
                <a:cs typeface="B Lotus" panose="00000400000000000000" pitchFamily="2" charset="-78"/>
              </a:rPr>
              <a:t>www.mahdi313.tv</a:t>
            </a:r>
            <a:endParaRPr lang="fa-IR" sz="5400" dirty="0">
              <a:solidFill>
                <a:schemeClr val="tx1"/>
              </a:solidFill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717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864805" y="340498"/>
            <a:ext cx="10058400" cy="1193834"/>
          </a:xfrm>
        </p:spPr>
        <p:txBody>
          <a:bodyPr/>
          <a:lstStyle/>
          <a:p>
            <a:pPr algn="ctr"/>
            <a:r>
              <a:rPr lang="fa-IR" dirty="0" smtClean="0">
                <a:cs typeface="EntezareZohoor 1 **" panose="00000700000000000000" pitchFamily="2" charset="-78"/>
              </a:rPr>
              <a:t>سایت های مفید</a:t>
            </a:r>
            <a:endParaRPr lang="fa-IR" dirty="0">
              <a:cs typeface="EntezareZohoor 1 **" panose="00000700000000000000" pitchFamily="2" charset="-78"/>
            </a:endParaRPr>
          </a:p>
        </p:txBody>
      </p:sp>
      <p:sp>
        <p:nvSpPr>
          <p:cNvPr id="3" name="زیر نویس 2"/>
          <p:cNvSpPr>
            <a:spLocks noGrp="1"/>
          </p:cNvSpPr>
          <p:nvPr>
            <p:ph type="subTitle" idx="1"/>
          </p:nvPr>
        </p:nvSpPr>
        <p:spPr>
          <a:xfrm>
            <a:off x="263471" y="1828800"/>
            <a:ext cx="11685722" cy="4386020"/>
          </a:xfrm>
        </p:spPr>
        <p:txBody>
          <a:bodyPr>
            <a:normAutofit/>
          </a:bodyPr>
          <a:lstStyle/>
          <a:p>
            <a:pPr marL="742950" indent="-742950" algn="just">
              <a:buAutoNum type="arabicPeriod"/>
            </a:pPr>
            <a:r>
              <a:rPr lang="fa-IR" sz="5400" dirty="0" smtClean="0">
                <a:solidFill>
                  <a:schemeClr val="tx1"/>
                </a:solidFill>
                <a:cs typeface="B Lotus" panose="00000400000000000000" pitchFamily="2" charset="-78"/>
              </a:rPr>
              <a:t>3. پرسش و پاسخ مهدوی</a:t>
            </a:r>
          </a:p>
          <a:p>
            <a:pPr algn="ctr"/>
            <a:r>
              <a:rPr lang="en-US" sz="5400" dirty="0">
                <a:solidFill>
                  <a:schemeClr val="tx1"/>
                </a:solidFill>
                <a:cs typeface="B Lotus" panose="00000400000000000000" pitchFamily="2" charset="-78"/>
              </a:rPr>
              <a:t>http://</a:t>
            </a:r>
            <a:r>
              <a:rPr lang="en-US" sz="5400" dirty="0" smtClean="0">
                <a:solidFill>
                  <a:schemeClr val="tx1"/>
                </a:solidFill>
                <a:cs typeface="B Lotus" panose="00000400000000000000" pitchFamily="2" charset="-78"/>
              </a:rPr>
              <a:t>mahdaviat.ir/quest</a:t>
            </a:r>
            <a:endParaRPr lang="fa-IR" sz="5400" dirty="0">
              <a:solidFill>
                <a:schemeClr val="tx1"/>
              </a:solidFill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314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864805" y="340498"/>
            <a:ext cx="10058400" cy="1193834"/>
          </a:xfrm>
        </p:spPr>
        <p:txBody>
          <a:bodyPr/>
          <a:lstStyle/>
          <a:p>
            <a:pPr algn="ctr"/>
            <a:r>
              <a:rPr lang="fa-IR" dirty="0" smtClean="0">
                <a:cs typeface="EntezareZohoor 1 **" panose="00000700000000000000" pitchFamily="2" charset="-78"/>
              </a:rPr>
              <a:t>سایت های مفید</a:t>
            </a:r>
            <a:endParaRPr lang="fa-IR" dirty="0">
              <a:cs typeface="EntezareZohoor 1 **" panose="00000700000000000000" pitchFamily="2" charset="-78"/>
            </a:endParaRPr>
          </a:p>
        </p:txBody>
      </p:sp>
      <p:sp>
        <p:nvSpPr>
          <p:cNvPr id="3" name="زیر نویس 2"/>
          <p:cNvSpPr>
            <a:spLocks noGrp="1"/>
          </p:cNvSpPr>
          <p:nvPr>
            <p:ph type="subTitle" idx="1"/>
          </p:nvPr>
        </p:nvSpPr>
        <p:spPr>
          <a:xfrm>
            <a:off x="263471" y="1828800"/>
            <a:ext cx="11685722" cy="4386020"/>
          </a:xfrm>
        </p:spPr>
        <p:txBody>
          <a:bodyPr>
            <a:normAutofit/>
          </a:bodyPr>
          <a:lstStyle/>
          <a:p>
            <a:pPr marL="742950" indent="-742950" algn="just">
              <a:buAutoNum type="arabicPeriod"/>
            </a:pPr>
            <a:r>
              <a:rPr lang="fa-IR" sz="5400" dirty="0" smtClean="0">
                <a:solidFill>
                  <a:schemeClr val="tx1"/>
                </a:solidFill>
                <a:cs typeface="B Lotus" panose="00000400000000000000" pitchFamily="2" charset="-78"/>
              </a:rPr>
              <a:t>4. مجموعه معارف مهدوی</a:t>
            </a:r>
          </a:p>
          <a:p>
            <a:pPr algn="ctr"/>
            <a:r>
              <a:rPr lang="en-US" sz="5400" dirty="0">
                <a:solidFill>
                  <a:schemeClr val="tx1"/>
                </a:solidFill>
                <a:cs typeface="B Lotus" panose="00000400000000000000" pitchFamily="2" charset="-78"/>
              </a:rPr>
              <a:t>http://</a:t>
            </a:r>
            <a:r>
              <a:rPr lang="en-US" sz="5400" dirty="0" smtClean="0">
                <a:solidFill>
                  <a:schemeClr val="tx1"/>
                </a:solidFill>
                <a:cs typeface="B Lotus" panose="00000400000000000000" pitchFamily="2" charset="-78"/>
              </a:rPr>
              <a:t>www.mahdi313.ir</a:t>
            </a:r>
            <a:endParaRPr lang="fa-IR" sz="5400" dirty="0">
              <a:solidFill>
                <a:schemeClr val="tx1"/>
              </a:solidFill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393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864805" y="340498"/>
            <a:ext cx="10058400" cy="1193834"/>
          </a:xfrm>
        </p:spPr>
        <p:txBody>
          <a:bodyPr/>
          <a:lstStyle/>
          <a:p>
            <a:pPr algn="ctr"/>
            <a:r>
              <a:rPr lang="fa-IR" dirty="0" smtClean="0">
                <a:cs typeface="EntezareZohoor 1 **" panose="00000700000000000000" pitchFamily="2" charset="-78"/>
              </a:rPr>
              <a:t>سایت های مفید</a:t>
            </a:r>
            <a:endParaRPr lang="fa-IR" dirty="0">
              <a:cs typeface="EntezareZohoor 1 **" panose="00000700000000000000" pitchFamily="2" charset="-78"/>
            </a:endParaRPr>
          </a:p>
        </p:txBody>
      </p:sp>
      <p:sp>
        <p:nvSpPr>
          <p:cNvPr id="3" name="زیر نویس 2"/>
          <p:cNvSpPr>
            <a:spLocks noGrp="1"/>
          </p:cNvSpPr>
          <p:nvPr>
            <p:ph type="subTitle" idx="1"/>
          </p:nvPr>
        </p:nvSpPr>
        <p:spPr>
          <a:xfrm>
            <a:off x="263471" y="1828800"/>
            <a:ext cx="11685722" cy="4386020"/>
          </a:xfrm>
        </p:spPr>
        <p:txBody>
          <a:bodyPr>
            <a:normAutofit/>
          </a:bodyPr>
          <a:lstStyle/>
          <a:p>
            <a:pPr marL="742950" indent="-742950" algn="just">
              <a:buAutoNum type="arabicPeriod"/>
            </a:pPr>
            <a:r>
              <a:rPr lang="fa-IR" sz="5400" dirty="0" smtClean="0">
                <a:solidFill>
                  <a:schemeClr val="tx1"/>
                </a:solidFill>
                <a:cs typeface="B Lotus" panose="00000400000000000000" pitchFamily="2" charset="-78"/>
              </a:rPr>
              <a:t>5. مجموعه معارف مهدوی</a:t>
            </a:r>
          </a:p>
          <a:p>
            <a:pPr algn="ctr"/>
            <a:r>
              <a:rPr lang="en-US" sz="5400" dirty="0">
                <a:solidFill>
                  <a:schemeClr val="tx1"/>
                </a:solidFill>
                <a:cs typeface="B Lotus" panose="00000400000000000000" pitchFamily="2" charset="-78"/>
              </a:rPr>
              <a:t>http://</a:t>
            </a:r>
            <a:r>
              <a:rPr lang="en-US" sz="5400" dirty="0" smtClean="0">
                <a:solidFill>
                  <a:schemeClr val="tx1"/>
                </a:solidFill>
                <a:cs typeface="B Lotus" panose="00000400000000000000" pitchFamily="2" charset="-78"/>
              </a:rPr>
              <a:t>www.mouood.org</a:t>
            </a:r>
            <a:endParaRPr lang="fa-IR" sz="5400" dirty="0">
              <a:solidFill>
                <a:schemeClr val="tx1"/>
              </a:solidFill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182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864805" y="340498"/>
            <a:ext cx="10058400" cy="1193834"/>
          </a:xfrm>
        </p:spPr>
        <p:txBody>
          <a:bodyPr/>
          <a:lstStyle/>
          <a:p>
            <a:pPr algn="ctr"/>
            <a:r>
              <a:rPr lang="fa-IR" dirty="0" smtClean="0">
                <a:cs typeface="EntezareZohoor 1 **" panose="00000700000000000000" pitchFamily="2" charset="-78"/>
              </a:rPr>
              <a:t>سایت های مفید</a:t>
            </a:r>
            <a:endParaRPr lang="fa-IR" dirty="0">
              <a:cs typeface="EntezareZohoor 1 **" panose="00000700000000000000" pitchFamily="2" charset="-78"/>
            </a:endParaRPr>
          </a:p>
        </p:txBody>
      </p:sp>
      <p:sp>
        <p:nvSpPr>
          <p:cNvPr id="3" name="زیر نویس 2"/>
          <p:cNvSpPr>
            <a:spLocks noGrp="1"/>
          </p:cNvSpPr>
          <p:nvPr>
            <p:ph type="subTitle" idx="1"/>
          </p:nvPr>
        </p:nvSpPr>
        <p:spPr>
          <a:xfrm>
            <a:off x="263471" y="1828800"/>
            <a:ext cx="11685722" cy="4386020"/>
          </a:xfrm>
        </p:spPr>
        <p:txBody>
          <a:bodyPr>
            <a:normAutofit/>
          </a:bodyPr>
          <a:lstStyle/>
          <a:p>
            <a:pPr marL="742950" indent="-742950" algn="just">
              <a:buAutoNum type="arabicPeriod"/>
            </a:pPr>
            <a:r>
              <a:rPr lang="fa-IR" sz="5400" dirty="0" smtClean="0">
                <a:solidFill>
                  <a:schemeClr val="tx1"/>
                </a:solidFill>
                <a:cs typeface="B Lotus" panose="00000400000000000000" pitchFamily="2" charset="-78"/>
              </a:rPr>
              <a:t>6. معارف مهدویت ویژه کودکان</a:t>
            </a:r>
          </a:p>
          <a:p>
            <a:pPr algn="ctr"/>
            <a:r>
              <a:rPr lang="en-US" sz="5400" dirty="0">
                <a:solidFill>
                  <a:schemeClr val="tx1"/>
                </a:solidFill>
                <a:cs typeface="B Lotus" panose="00000400000000000000" pitchFamily="2" charset="-78"/>
              </a:rPr>
              <a:t>http://</a:t>
            </a:r>
            <a:r>
              <a:rPr lang="en-US" sz="5400" dirty="0" smtClean="0">
                <a:solidFill>
                  <a:schemeClr val="tx1"/>
                </a:solidFill>
                <a:cs typeface="B Lotus" panose="00000400000000000000" pitchFamily="2" charset="-78"/>
              </a:rPr>
              <a:t>www.dordaneh12.ir</a:t>
            </a:r>
            <a:endParaRPr lang="fa-IR" sz="5400" dirty="0">
              <a:solidFill>
                <a:schemeClr val="tx1"/>
              </a:solidFill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213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864805" y="340498"/>
            <a:ext cx="10058400" cy="1193834"/>
          </a:xfrm>
        </p:spPr>
        <p:txBody>
          <a:bodyPr/>
          <a:lstStyle/>
          <a:p>
            <a:pPr algn="ctr"/>
            <a:r>
              <a:rPr lang="fa-IR" dirty="0" smtClean="0">
                <a:cs typeface="EntezareZohoor 1 **" panose="00000700000000000000" pitchFamily="2" charset="-78"/>
              </a:rPr>
              <a:t>نشریات مفید</a:t>
            </a:r>
            <a:endParaRPr lang="fa-IR" dirty="0">
              <a:cs typeface="EntezareZohoor 1 **" panose="00000700000000000000" pitchFamily="2" charset="-78"/>
            </a:endParaRPr>
          </a:p>
        </p:txBody>
      </p:sp>
      <p:sp>
        <p:nvSpPr>
          <p:cNvPr id="3" name="زیر نویس 2"/>
          <p:cNvSpPr>
            <a:spLocks noGrp="1"/>
          </p:cNvSpPr>
          <p:nvPr>
            <p:ph type="subTitle" idx="1"/>
          </p:nvPr>
        </p:nvSpPr>
        <p:spPr>
          <a:xfrm>
            <a:off x="5399314" y="2030769"/>
            <a:ext cx="5332108" cy="1801001"/>
          </a:xfrm>
        </p:spPr>
        <p:txBody>
          <a:bodyPr>
            <a:normAutofit fontScale="85000" lnSpcReduction="10000"/>
          </a:bodyPr>
          <a:lstStyle/>
          <a:p>
            <a:pPr marL="742950" indent="-742950" algn="just">
              <a:buAutoNum type="arabicPeriod"/>
            </a:pPr>
            <a:r>
              <a:rPr lang="fa-IR" sz="5400" dirty="0" smtClean="0">
                <a:solidFill>
                  <a:schemeClr val="tx1"/>
                </a:solidFill>
                <a:cs typeface="B Lotus" panose="00000400000000000000" pitchFamily="2" charset="-78"/>
              </a:rPr>
              <a:t>1. نشریه ویژه کودکان</a:t>
            </a:r>
          </a:p>
          <a:p>
            <a:pPr algn="ctr"/>
            <a:r>
              <a:rPr lang="fa-IR" sz="5400" dirty="0" smtClean="0">
                <a:solidFill>
                  <a:schemeClr val="tx1"/>
                </a:solidFill>
                <a:cs typeface="B Homa" panose="00000400000000000000" pitchFamily="2" charset="-78"/>
              </a:rPr>
              <a:t>ماهنامه ملیکا</a:t>
            </a:r>
            <a:endParaRPr lang="fa-IR" sz="5400" dirty="0">
              <a:solidFill>
                <a:schemeClr val="tx1"/>
              </a:solidFill>
              <a:cs typeface="B Homa" panose="00000400000000000000" pitchFamily="2" charset="-78"/>
            </a:endParaRPr>
          </a:p>
        </p:txBody>
      </p:sp>
      <p:pic>
        <p:nvPicPr>
          <p:cNvPr id="1028" name="Picture 4" descr="http://www.rasanews.ir/Images/News/Larg_Pic/9-7-1393/IMAGE6354784988456703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8032" y="1387378"/>
            <a:ext cx="4068082" cy="452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6765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864805" y="340498"/>
            <a:ext cx="10058400" cy="1193834"/>
          </a:xfrm>
        </p:spPr>
        <p:txBody>
          <a:bodyPr/>
          <a:lstStyle/>
          <a:p>
            <a:pPr algn="ctr"/>
            <a:r>
              <a:rPr lang="fa-IR" dirty="0" smtClean="0">
                <a:cs typeface="EntezareZohoor 1 **" panose="00000700000000000000" pitchFamily="2" charset="-78"/>
              </a:rPr>
              <a:t>نشریات مفید</a:t>
            </a:r>
            <a:endParaRPr lang="fa-IR" dirty="0">
              <a:cs typeface="EntezareZohoor 1 **" panose="00000700000000000000" pitchFamily="2" charset="-78"/>
            </a:endParaRPr>
          </a:p>
        </p:txBody>
      </p:sp>
      <p:sp>
        <p:nvSpPr>
          <p:cNvPr id="3" name="زیر نویس 2"/>
          <p:cNvSpPr>
            <a:spLocks noGrp="1"/>
          </p:cNvSpPr>
          <p:nvPr>
            <p:ph type="subTitle" idx="1"/>
          </p:nvPr>
        </p:nvSpPr>
        <p:spPr>
          <a:xfrm>
            <a:off x="5399314" y="2030769"/>
            <a:ext cx="6168572" cy="1801001"/>
          </a:xfrm>
        </p:spPr>
        <p:txBody>
          <a:bodyPr>
            <a:normAutofit fontScale="92500"/>
          </a:bodyPr>
          <a:lstStyle/>
          <a:p>
            <a:pPr marL="742950" indent="-742950" algn="just">
              <a:buAutoNum type="arabicPeriod"/>
            </a:pPr>
            <a:r>
              <a:rPr lang="fa-IR" sz="5400" dirty="0" smtClean="0">
                <a:solidFill>
                  <a:schemeClr val="tx1"/>
                </a:solidFill>
                <a:cs typeface="B Lotus" panose="00000400000000000000" pitchFamily="2" charset="-78"/>
              </a:rPr>
              <a:t>2. نشریه ویژه نوجوانان</a:t>
            </a:r>
          </a:p>
          <a:p>
            <a:pPr algn="ctr"/>
            <a:r>
              <a:rPr lang="fa-IR" sz="5400" dirty="0" smtClean="0">
                <a:solidFill>
                  <a:schemeClr val="tx1"/>
                </a:solidFill>
                <a:cs typeface="B Homa" panose="00000400000000000000" pitchFamily="2" charset="-78"/>
              </a:rPr>
              <a:t>ماهنامه انتظار نوجوان</a:t>
            </a:r>
            <a:endParaRPr lang="fa-IR" sz="5400" dirty="0">
              <a:solidFill>
                <a:schemeClr val="tx1"/>
              </a:solidFill>
              <a:cs typeface="B Homa" panose="00000400000000000000" pitchFamily="2" charset="-78"/>
            </a:endParaRPr>
          </a:p>
        </p:txBody>
      </p:sp>
      <p:pic>
        <p:nvPicPr>
          <p:cNvPr id="2050" name="Picture 2" descr="http://www.bfnews.ir/images/docs/000049/n00049593-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490" y="1320205"/>
            <a:ext cx="3560081" cy="502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4110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بازنگری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115</TotalTime>
  <Words>119</Words>
  <Application>Microsoft Office PowerPoint</Application>
  <PresentationFormat>Custom</PresentationFormat>
  <Paragraphs>34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بازنگری</vt:lpstr>
      <vt:lpstr>Slide 1</vt:lpstr>
      <vt:lpstr>سایت های مفید</vt:lpstr>
      <vt:lpstr>سایت های مفید</vt:lpstr>
      <vt:lpstr>سایت های مفید</vt:lpstr>
      <vt:lpstr>سایت های مفید</vt:lpstr>
      <vt:lpstr>سایت های مفید</vt:lpstr>
      <vt:lpstr>سایت های مفید</vt:lpstr>
      <vt:lpstr>نشریات مفید</vt:lpstr>
      <vt:lpstr>نشریات مفید</vt:lpstr>
      <vt:lpstr>نشریات مفید</vt:lpstr>
      <vt:lpstr>نشریات مفید</vt:lpstr>
      <vt:lpstr>نشریات مفید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ارائه PowerPoint</dc:title>
  <dc:creator>Unknown</dc:creator>
  <cp:lastModifiedBy>atrekhak</cp:lastModifiedBy>
  <cp:revision>11</cp:revision>
  <dcterms:created xsi:type="dcterms:W3CDTF">2015-11-05T15:52:24Z</dcterms:created>
  <dcterms:modified xsi:type="dcterms:W3CDTF">2015-12-06T19:22:20Z</dcterms:modified>
</cp:coreProperties>
</file>